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6" r:id="rId5"/>
    <p:sldId id="257" r:id="rId6"/>
    <p:sldId id="258" r:id="rId7"/>
    <p:sldId id="275" r:id="rId8"/>
    <p:sldId id="260" r:id="rId9"/>
    <p:sldId id="261" r:id="rId10"/>
    <p:sldId id="282" r:id="rId11"/>
    <p:sldId id="283" r:id="rId12"/>
    <p:sldId id="276" r:id="rId13"/>
    <p:sldId id="284" r:id="rId14"/>
    <p:sldId id="270" r:id="rId15"/>
    <p:sldId id="285" r:id="rId16"/>
    <p:sldId id="266"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D04"/>
    <a:srgbClr val="099FDA"/>
    <a:srgbClr val="022179"/>
    <a:srgbClr val="005D32"/>
    <a:srgbClr val="FFA508"/>
    <a:srgbClr val="939598"/>
    <a:srgbClr val="FF0100"/>
    <a:srgbClr val="2B2A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26"/>
    <p:restoredTop sz="96165"/>
  </p:normalViewPr>
  <p:slideViewPr>
    <p:cSldViewPr snapToGrid="0">
      <p:cViewPr varScale="1">
        <p:scale>
          <a:sx n="109" d="100"/>
          <a:sy n="109" d="100"/>
        </p:scale>
        <p:origin x="85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A92D1-4919-A947-BB4F-0EDACF0BF3AF}" type="datetimeFigureOut">
              <a:rPr lang="en-US" smtClean="0"/>
              <a:t>6/30/2023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B17B9-1356-4741-9359-C59C2FE694AA}" type="slidenum">
              <a:rPr lang="en-US" smtClean="0"/>
              <a:t>‹#›</a:t>
            </a:fld>
            <a:endParaRPr lang="en-US"/>
          </a:p>
        </p:txBody>
      </p:sp>
    </p:spTree>
    <p:extLst>
      <p:ext uri="{BB962C8B-B14F-4D97-AF65-F5344CB8AC3E}">
        <p14:creationId xmlns:p14="http://schemas.microsoft.com/office/powerpoint/2010/main" val="4198836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8B17B9-1356-4741-9359-C59C2FE694AA}" type="slidenum">
              <a:rPr lang="en-US" smtClean="0"/>
              <a:t>1</a:t>
            </a:fld>
            <a:endParaRPr lang="en-US"/>
          </a:p>
        </p:txBody>
      </p:sp>
    </p:spTree>
    <p:extLst>
      <p:ext uri="{BB962C8B-B14F-4D97-AF65-F5344CB8AC3E}">
        <p14:creationId xmlns:p14="http://schemas.microsoft.com/office/powerpoint/2010/main" val="4037684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8B17B9-1356-4741-9359-C59C2FE694AA}" type="slidenum">
              <a:rPr lang="en-US" smtClean="0"/>
              <a:t>3</a:t>
            </a:fld>
            <a:endParaRPr lang="en-US"/>
          </a:p>
        </p:txBody>
      </p:sp>
    </p:spTree>
    <p:extLst>
      <p:ext uri="{BB962C8B-B14F-4D97-AF65-F5344CB8AC3E}">
        <p14:creationId xmlns:p14="http://schemas.microsoft.com/office/powerpoint/2010/main" val="821808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https://youtu.be/frSClA4GUMM</a:t>
            </a:r>
          </a:p>
        </p:txBody>
      </p:sp>
      <p:sp>
        <p:nvSpPr>
          <p:cNvPr id="4" name="Slide Number Placeholder 3"/>
          <p:cNvSpPr>
            <a:spLocks noGrp="1"/>
          </p:cNvSpPr>
          <p:nvPr>
            <p:ph type="sldNum" sz="quarter" idx="5"/>
          </p:nvPr>
        </p:nvSpPr>
        <p:spPr/>
        <p:txBody>
          <a:bodyPr/>
          <a:lstStyle/>
          <a:p>
            <a:fld id="{2C8B17B9-1356-4741-9359-C59C2FE694AA}" type="slidenum">
              <a:rPr lang="en-US" smtClean="0"/>
              <a:t>11</a:t>
            </a:fld>
            <a:endParaRPr lang="en-US"/>
          </a:p>
        </p:txBody>
      </p:sp>
    </p:spTree>
    <p:extLst>
      <p:ext uri="{BB962C8B-B14F-4D97-AF65-F5344CB8AC3E}">
        <p14:creationId xmlns:p14="http://schemas.microsoft.com/office/powerpoint/2010/main" val="2329421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8B17B9-1356-4741-9359-C59C2FE694AA}" type="slidenum">
              <a:rPr lang="en-US" smtClean="0"/>
              <a:t>12</a:t>
            </a:fld>
            <a:endParaRPr lang="en-US"/>
          </a:p>
        </p:txBody>
      </p:sp>
    </p:spTree>
    <p:extLst>
      <p:ext uri="{BB962C8B-B14F-4D97-AF65-F5344CB8AC3E}">
        <p14:creationId xmlns:p14="http://schemas.microsoft.com/office/powerpoint/2010/main" val="382222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8B17B9-1356-4741-9359-C59C2FE694AA}" type="slidenum">
              <a:rPr lang="en-US" smtClean="0"/>
              <a:t>13</a:t>
            </a:fld>
            <a:endParaRPr lang="en-US"/>
          </a:p>
        </p:txBody>
      </p:sp>
    </p:spTree>
    <p:extLst>
      <p:ext uri="{BB962C8B-B14F-4D97-AF65-F5344CB8AC3E}">
        <p14:creationId xmlns:p14="http://schemas.microsoft.com/office/powerpoint/2010/main" val="3031617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518EE-9728-BEAA-5507-3302CB1FB43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C9960D-3ED8-C1E5-1959-2B2009BF1DB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054AEB-0F40-8E41-5A7C-EEF0715EFE9F}"/>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67949004-CB10-3655-19B8-A027ED42E5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9A3878D-902E-6228-EC8F-9005F8EBDDEF}"/>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257787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8CFDB-B278-AE08-8C5E-73390042FF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685FDB-12F4-234C-00A8-2B902CF8F93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9932A-9AEF-EBB2-BD30-E11895F2D04D}"/>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25E08386-1FFF-19DF-C409-24F8BF74A3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E971B4-2BA9-0361-DE6C-66F91A486EF5}"/>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57653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CB016E-52C2-B856-6EF0-F7FD0598B1C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1625BA-E4B6-A103-4104-F1C99A76166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7DD47-110A-1B77-A787-BB00EA6BDBBB}"/>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6C16A4CD-9D41-D590-44A6-37C701B2BC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6885C6-ED93-B574-E903-C93FD40EF9C3}"/>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437489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39F2-420E-8889-121A-ADB55A4381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A4D74C9-0AC8-335A-72F0-484E556C966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4FF2F-CC9E-7871-D2A2-7C07274ABB69}"/>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D5A916E5-6298-7D11-C723-70298D9683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B22D56F-C270-F630-F796-4D82B4255420}"/>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323571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B1DD3-1898-A154-BA0A-BC06282423F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89E43F-A9C7-6352-2AB0-1786030CDB9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A47681-7879-6F9C-624F-CA117695AF8A}"/>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3E5ED3C0-3602-3EA5-9720-DA268DB6E5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9170DA-68A6-94C0-AF13-36661DFA4ACB}"/>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33376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7B80A-7E03-1DD6-FAB6-049D0C3ED6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1008E41-8FCA-6092-4B56-BE239F1F9E8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BB8775-3694-845C-D960-82A13672CB1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853245-693B-AAF9-F340-7BE9B00771D3}"/>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6" name="Footer Placeholder 5">
            <a:extLst>
              <a:ext uri="{FF2B5EF4-FFF2-40B4-BE49-F238E27FC236}">
                <a16:creationId xmlns:a16="http://schemas.microsoft.com/office/drawing/2014/main" id="{7A9E13B1-5998-26D6-2726-6519E932C7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7B7095-8103-9C09-A2C1-9CD6E126AED8}"/>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70598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CD807-52CF-DD87-B5D4-859BCFBCAD3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C6F6633-32F1-CBF5-E36B-9D0B858883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8E9900-E564-8798-6189-991ECDADDDA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06F045-80A6-8C42-064F-5C7CD41F50B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F3C2FA-D8EA-638E-40A0-D15114C5930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1AF091-DF98-53B7-5B0B-469E6CD66CA1}"/>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8" name="Footer Placeholder 7">
            <a:extLst>
              <a:ext uri="{FF2B5EF4-FFF2-40B4-BE49-F238E27FC236}">
                <a16:creationId xmlns:a16="http://schemas.microsoft.com/office/drawing/2014/main" id="{66EF0278-B85C-E2C3-195A-2E05BA21A5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F7BEC5D-783B-1EB3-DD19-E1E650A08B2E}"/>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3126921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FCDE8-0C12-2B70-2552-F43AE47B42A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AEEDDD7-2C12-77C4-8877-FA0C2B1AAB7C}"/>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4" name="Footer Placeholder 3">
            <a:extLst>
              <a:ext uri="{FF2B5EF4-FFF2-40B4-BE49-F238E27FC236}">
                <a16:creationId xmlns:a16="http://schemas.microsoft.com/office/drawing/2014/main" id="{4B99A4AD-C428-378D-89EC-D612E5441B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DFE8A67-85F4-69EF-1319-1D3A0F08F623}"/>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263539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2B4AC6-74EB-DAF8-6E01-5D3E412B69AA}"/>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3" name="Footer Placeholder 2">
            <a:extLst>
              <a:ext uri="{FF2B5EF4-FFF2-40B4-BE49-F238E27FC236}">
                <a16:creationId xmlns:a16="http://schemas.microsoft.com/office/drawing/2014/main" id="{28E083C1-B923-21F1-50AA-FBC9AD2C39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846C3BE-002C-5B05-1D95-F5A71522F48B}"/>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36236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1C99-CFC7-AAE0-CC46-4B3852D533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E4E6D0-2500-E497-61A2-BA4CB617C92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5F0B47-094F-772B-DCC6-15F65CE6F5F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6C1478-10D0-F19C-5089-0A734ADB9AE3}"/>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6" name="Footer Placeholder 5">
            <a:extLst>
              <a:ext uri="{FF2B5EF4-FFF2-40B4-BE49-F238E27FC236}">
                <a16:creationId xmlns:a16="http://schemas.microsoft.com/office/drawing/2014/main" id="{A77B780F-4375-03F7-2F78-5674EFF330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ADF3D55-7298-3635-C111-F8BDEE1BB02D}"/>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847143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FD97B-E9E9-83B8-A2AD-94FFA8A32C4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CCDA61-614E-D304-C521-B5B98DCBB6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BA061D-E8A0-CCB1-7845-67F9747A5A6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18CEE8-251B-945A-B6E9-5873B44E7D52}"/>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6" name="Footer Placeholder 5">
            <a:extLst>
              <a:ext uri="{FF2B5EF4-FFF2-40B4-BE49-F238E27FC236}">
                <a16:creationId xmlns:a16="http://schemas.microsoft.com/office/drawing/2014/main" id="{B04D36EC-9422-541F-20C8-8D4805422B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C069232-9871-6073-5AFB-F906BB16522D}"/>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2022420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F43EEB-8276-5492-F10A-E6BFE4D46303}"/>
              </a:ext>
            </a:extLst>
          </p:cNvPr>
          <p:cNvSpPr/>
          <p:nvPr userDrawn="1"/>
        </p:nvSpPr>
        <p:spPr>
          <a:xfrm>
            <a:off x="233679" y="6342379"/>
            <a:ext cx="3098243" cy="353051"/>
          </a:xfrm>
          <a:prstGeom prst="rect">
            <a:avLst/>
          </a:prstGeom>
          <a:solidFill>
            <a:srgbClr val="FF5D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r>
              <a:rPr lang="en-US" sz="1200" dirty="0" err="1">
                <a:solidFill>
                  <a:schemeClr val="bg1"/>
                </a:solidFill>
                <a:latin typeface="Poppins"/>
              </a:rPr>
              <a:t>achieve.lausd.net</a:t>
            </a:r>
            <a:r>
              <a:rPr lang="en-US" sz="1200" dirty="0">
                <a:solidFill>
                  <a:schemeClr val="bg1"/>
                </a:solidFill>
                <a:latin typeface="Poppins"/>
              </a:rPr>
              <a:t>/human-relations</a:t>
            </a:r>
            <a:endParaRPr lang="id-ID" sz="1200" dirty="0">
              <a:solidFill>
                <a:schemeClr val="bg1"/>
              </a:solidFill>
            </a:endParaRPr>
          </a:p>
        </p:txBody>
      </p:sp>
      <p:cxnSp>
        <p:nvCxnSpPr>
          <p:cNvPr id="8" name="Straight Connector 7">
            <a:extLst>
              <a:ext uri="{FF2B5EF4-FFF2-40B4-BE49-F238E27FC236}">
                <a16:creationId xmlns:a16="http://schemas.microsoft.com/office/drawing/2014/main" id="{14AA86BD-7B76-8860-085B-54E0AB4E288B}"/>
              </a:ext>
            </a:extLst>
          </p:cNvPr>
          <p:cNvCxnSpPr>
            <a:cxnSpLocks/>
          </p:cNvCxnSpPr>
          <p:nvPr userDrawn="1"/>
        </p:nvCxnSpPr>
        <p:spPr>
          <a:xfrm>
            <a:off x="233680" y="6255068"/>
            <a:ext cx="1177878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704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3.xml"/><Relationship Id="rId7"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ideo" Target="https://www.youtube.com/embed/frSClA4GUMM?feature=oembed" TargetMode="External"/><Relationship Id="rId6" Type="http://schemas.openxmlformats.org/officeDocument/2006/relationships/image" Target="../media/image2.png"/><Relationship Id="rId5" Type="http://schemas.openxmlformats.org/officeDocument/2006/relationships/image" Target="../media/image27.png"/><Relationship Id="rId4" Type="http://schemas.openxmlformats.org/officeDocument/2006/relationships/image" Target="../media/image7.png"/><Relationship Id="rId9"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image" Target="../media/image7.png"/><Relationship Id="rId7" Type="http://schemas.openxmlformats.org/officeDocument/2006/relationships/image" Target="../media/image33.svg"/><Relationship Id="rId12" Type="http://schemas.openxmlformats.org/officeDocument/2006/relationships/image" Target="../media/image38.png"/><Relationship Id="rId2" Type="http://schemas.openxmlformats.org/officeDocument/2006/relationships/notesSlide" Target="../notesSlides/notesSlide5.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5" Type="http://schemas.openxmlformats.org/officeDocument/2006/relationships/image" Target="../media/image4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 Id="rId1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6.png"/><Relationship Id="rId5" Type="http://schemas.openxmlformats.org/officeDocument/2006/relationships/image" Target="../media/image11.svg"/><Relationship Id="rId10" Type="http://schemas.openxmlformats.org/officeDocument/2006/relationships/image" Target="../media/image15.svg"/><Relationship Id="rId4" Type="http://schemas.openxmlformats.org/officeDocument/2006/relationships/image" Target="../media/image10.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392D2B-37AA-30A3-63F7-9F40C7EB2CF3}"/>
              </a:ext>
            </a:extLst>
          </p:cNvPr>
          <p:cNvSpPr/>
          <p:nvPr/>
        </p:nvSpPr>
        <p:spPr>
          <a:xfrm>
            <a:off x="0" y="598"/>
            <a:ext cx="12192000" cy="6263636"/>
          </a:xfrm>
          <a:prstGeom prst="rect">
            <a:avLst/>
          </a:prstGeom>
          <a:gradFill>
            <a:gsLst>
              <a:gs pos="0">
                <a:srgbClr val="005D32"/>
              </a:gs>
              <a:gs pos="100000">
                <a:srgbClr val="099FD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pic>
        <p:nvPicPr>
          <p:cNvPr id="12" name="Picture 11">
            <a:extLst>
              <a:ext uri="{FF2B5EF4-FFF2-40B4-BE49-F238E27FC236}">
                <a16:creationId xmlns:a16="http://schemas.microsoft.com/office/drawing/2014/main" id="{2CD0A088-C430-BCA7-9236-CF25D31DA9A3}"/>
              </a:ext>
            </a:extLst>
          </p:cNvPr>
          <p:cNvPicPr>
            <a:picLocks noChangeAspect="1"/>
          </p:cNvPicPr>
          <p:nvPr/>
        </p:nvPicPr>
        <p:blipFill rotWithShape="1">
          <a:blip r:embed="rId3">
            <a:alphaModFix amt="67000"/>
          </a:blip>
          <a:srcRect l="11571" r="-12814"/>
          <a:stretch/>
        </p:blipFill>
        <p:spPr>
          <a:xfrm>
            <a:off x="-11875" y="1516"/>
            <a:ext cx="9509760" cy="6262120"/>
          </a:xfrm>
          <a:prstGeom prst="rect">
            <a:avLst/>
          </a:prstGeom>
        </p:spPr>
      </p:pic>
      <p:cxnSp>
        <p:nvCxnSpPr>
          <p:cNvPr id="6" name="Straight Connector 5">
            <a:extLst>
              <a:ext uri="{FF2B5EF4-FFF2-40B4-BE49-F238E27FC236}">
                <a16:creationId xmlns:a16="http://schemas.microsoft.com/office/drawing/2014/main" id="{9CBA4824-4F27-327A-E622-21AB9882D8AF}"/>
              </a:ext>
            </a:extLst>
          </p:cNvPr>
          <p:cNvCxnSpPr>
            <a:cxnSpLocks/>
          </p:cNvCxnSpPr>
          <p:nvPr/>
        </p:nvCxnSpPr>
        <p:spPr>
          <a:xfrm>
            <a:off x="7914260" y="5994716"/>
            <a:ext cx="1781298" cy="0"/>
          </a:xfrm>
          <a:prstGeom prst="line">
            <a:avLst/>
          </a:prstGeom>
          <a:ln w="57150">
            <a:solidFill>
              <a:srgbClr val="FFA508"/>
            </a:solidFill>
          </a:ln>
        </p:spPr>
        <p:style>
          <a:lnRef idx="1">
            <a:schemeClr val="accent1"/>
          </a:lnRef>
          <a:fillRef idx="0">
            <a:schemeClr val="accent1"/>
          </a:fillRef>
          <a:effectRef idx="0">
            <a:schemeClr val="accent1"/>
          </a:effectRef>
          <a:fontRef idx="minor">
            <a:schemeClr val="tx1"/>
          </a:fontRef>
        </p:style>
      </p:cxnSp>
      <p:sp>
        <p:nvSpPr>
          <p:cNvPr id="9" name="TextBox 4">
            <a:extLst>
              <a:ext uri="{FF2B5EF4-FFF2-40B4-BE49-F238E27FC236}">
                <a16:creationId xmlns:a16="http://schemas.microsoft.com/office/drawing/2014/main" id="{D4CFFCEB-FB3E-6B5C-53E2-AC30486C4EAB}"/>
              </a:ext>
            </a:extLst>
          </p:cNvPr>
          <p:cNvSpPr txBox="1"/>
          <p:nvPr/>
        </p:nvSpPr>
        <p:spPr>
          <a:xfrm>
            <a:off x="5985647" y="1272227"/>
            <a:ext cx="5638525" cy="1320874"/>
          </a:xfrm>
          <a:prstGeom prst="rect">
            <a:avLst/>
          </a:prstGeom>
        </p:spPr>
        <p:txBody>
          <a:bodyPr wrap="square" lIns="0" tIns="0" rIns="0" bIns="0" rtlCol="0" anchor="t">
            <a:spAutoFit/>
          </a:bodyPr>
          <a:lstStyle/>
          <a:p>
            <a:pPr algn="ctr">
              <a:lnSpc>
                <a:spcPts val="5184"/>
              </a:lnSpc>
            </a:pPr>
            <a:r>
              <a:rPr lang="en-US" sz="4000" dirty="0">
                <a:solidFill>
                  <a:schemeClr val="bg1"/>
                </a:solidFill>
                <a:latin typeface="Poppins"/>
              </a:rPr>
              <a:t>TO SUPPORT FRIENDS HAVING A HARD TIME</a:t>
            </a:r>
          </a:p>
        </p:txBody>
      </p:sp>
      <p:pic>
        <p:nvPicPr>
          <p:cNvPr id="4" name="Picture 3">
            <a:extLst>
              <a:ext uri="{FF2B5EF4-FFF2-40B4-BE49-F238E27FC236}">
                <a16:creationId xmlns:a16="http://schemas.microsoft.com/office/drawing/2014/main" id="{CB03BC58-DE22-A287-EE66-9CAF080DE660}"/>
              </a:ext>
            </a:extLst>
          </p:cNvPr>
          <p:cNvPicPr>
            <a:picLocks noChangeAspect="1"/>
          </p:cNvPicPr>
          <p:nvPr/>
        </p:nvPicPr>
        <p:blipFill>
          <a:blip r:embed="rId4"/>
          <a:srcRect/>
          <a:stretch/>
        </p:blipFill>
        <p:spPr>
          <a:xfrm>
            <a:off x="7346710" y="2727429"/>
            <a:ext cx="2916399" cy="2916399"/>
          </a:xfrm>
          <a:prstGeom prst="rect">
            <a:avLst/>
          </a:prstGeom>
          <a:effectLst>
            <a:glow rad="150533">
              <a:schemeClr val="bg1">
                <a:alpha val="40000"/>
              </a:schemeClr>
            </a:glow>
          </a:effectLst>
        </p:spPr>
      </p:pic>
      <p:pic>
        <p:nvPicPr>
          <p:cNvPr id="2" name="Picture 1">
            <a:extLst>
              <a:ext uri="{FF2B5EF4-FFF2-40B4-BE49-F238E27FC236}">
                <a16:creationId xmlns:a16="http://schemas.microsoft.com/office/drawing/2014/main" id="{8D5D8EB0-3413-8924-5146-4C6435DFD1F0}"/>
              </a:ext>
            </a:extLst>
          </p:cNvPr>
          <p:cNvPicPr>
            <a:picLocks noChangeAspect="1"/>
          </p:cNvPicPr>
          <p:nvPr/>
        </p:nvPicPr>
        <p:blipFill>
          <a:blip r:embed="rId5"/>
          <a:stretch>
            <a:fillRect/>
          </a:stretch>
        </p:blipFill>
        <p:spPr>
          <a:xfrm>
            <a:off x="3644900" y="529709"/>
            <a:ext cx="4902200" cy="673100"/>
          </a:xfrm>
          <a:prstGeom prst="rect">
            <a:avLst/>
          </a:prstGeom>
        </p:spPr>
      </p:pic>
      <p:pic>
        <p:nvPicPr>
          <p:cNvPr id="15" name="Picture 14">
            <a:extLst>
              <a:ext uri="{FF2B5EF4-FFF2-40B4-BE49-F238E27FC236}">
                <a16:creationId xmlns:a16="http://schemas.microsoft.com/office/drawing/2014/main" id="{BC4E82E0-C103-364C-3599-BDA84EF9B2CF}"/>
              </a:ext>
            </a:extLst>
          </p:cNvPr>
          <p:cNvPicPr>
            <a:picLocks noChangeAspect="1"/>
          </p:cNvPicPr>
          <p:nvPr/>
        </p:nvPicPr>
        <p:blipFill rotWithShape="1">
          <a:blip r:embed="rId6">
            <a:alphaModFix amt="41000"/>
          </a:blip>
          <a:srcRect t="1" b="45453"/>
          <a:stretch/>
        </p:blipFill>
        <p:spPr>
          <a:xfrm>
            <a:off x="8912283" y="4820984"/>
            <a:ext cx="3297491" cy="1442652"/>
          </a:xfrm>
          <a:prstGeom prst="rect">
            <a:avLst/>
          </a:prstGeom>
        </p:spPr>
      </p:pic>
    </p:spTree>
    <p:extLst>
      <p:ext uri="{BB962C8B-B14F-4D97-AF65-F5344CB8AC3E}">
        <p14:creationId xmlns:p14="http://schemas.microsoft.com/office/powerpoint/2010/main" val="295253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36AB23-0211-A3F7-463C-EA31B2A9D139}"/>
              </a:ext>
            </a:extLst>
          </p:cNvPr>
          <p:cNvPicPr>
            <a:picLocks noChangeAspect="1"/>
          </p:cNvPicPr>
          <p:nvPr/>
        </p:nvPicPr>
        <p:blipFill>
          <a:blip r:embed="rId2"/>
          <a:stretch>
            <a:fillRect/>
          </a:stretch>
        </p:blipFill>
        <p:spPr>
          <a:xfrm>
            <a:off x="8882743" y="209633"/>
            <a:ext cx="3155702" cy="433296"/>
          </a:xfrm>
          <a:prstGeom prst="rect">
            <a:avLst/>
          </a:prstGeom>
        </p:spPr>
      </p:pic>
      <p:sp>
        <p:nvSpPr>
          <p:cNvPr id="2" name="Title 1">
            <a:extLst>
              <a:ext uri="{FF2B5EF4-FFF2-40B4-BE49-F238E27FC236}">
                <a16:creationId xmlns:a16="http://schemas.microsoft.com/office/drawing/2014/main" id="{D55EBCBC-BAAD-3BF5-72AD-CACE9A0321B4}"/>
              </a:ext>
            </a:extLst>
          </p:cNvPr>
          <p:cNvSpPr txBox="1">
            <a:spLocks/>
          </p:cNvSpPr>
          <p:nvPr/>
        </p:nvSpPr>
        <p:spPr>
          <a:xfrm>
            <a:off x="4204458" y="1536267"/>
            <a:ext cx="378308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22179"/>
                </a:solidFill>
                <a:latin typeface="Poppins" pitchFamily="2" charset="77"/>
                <a:cs typeface="Poppins" pitchFamily="2" charset="77"/>
              </a:rPr>
              <a:t>DISCUSSION</a:t>
            </a:r>
          </a:p>
        </p:txBody>
      </p:sp>
      <p:grpSp>
        <p:nvGrpSpPr>
          <p:cNvPr id="11" name="Group 10">
            <a:extLst>
              <a:ext uri="{FF2B5EF4-FFF2-40B4-BE49-F238E27FC236}">
                <a16:creationId xmlns:a16="http://schemas.microsoft.com/office/drawing/2014/main" id="{B2294501-53BE-225B-7289-DB04DCDFAF54}"/>
              </a:ext>
            </a:extLst>
          </p:cNvPr>
          <p:cNvGrpSpPr/>
          <p:nvPr/>
        </p:nvGrpSpPr>
        <p:grpSpPr>
          <a:xfrm>
            <a:off x="5734151" y="735039"/>
            <a:ext cx="723695" cy="668028"/>
            <a:chOff x="8418513" y="1203325"/>
            <a:chExt cx="185737" cy="171450"/>
          </a:xfrm>
          <a:solidFill>
            <a:srgbClr val="005D32"/>
          </a:solidFill>
        </p:grpSpPr>
        <p:sp>
          <p:nvSpPr>
            <p:cNvPr id="12" name="Freeform 70">
              <a:extLst>
                <a:ext uri="{FF2B5EF4-FFF2-40B4-BE49-F238E27FC236}">
                  <a16:creationId xmlns:a16="http://schemas.microsoft.com/office/drawing/2014/main" id="{3648CD9D-7ACD-7672-2F47-84CE99288981}"/>
                </a:ext>
              </a:extLst>
            </p:cNvPr>
            <p:cNvSpPr>
              <a:spLocks/>
            </p:cNvSpPr>
            <p:nvPr/>
          </p:nvSpPr>
          <p:spPr bwMode="auto">
            <a:xfrm>
              <a:off x="8494713" y="1203325"/>
              <a:ext cx="109537" cy="109538"/>
            </a:xfrm>
            <a:custGeom>
              <a:avLst/>
              <a:gdLst>
                <a:gd name="T0" fmla="*/ 63061562 w 69"/>
                <a:gd name="T1" fmla="*/ 174049532 h 69"/>
                <a:gd name="T2" fmla="*/ 63061562 w 69"/>
                <a:gd name="T3" fmla="*/ 174049532 h 69"/>
                <a:gd name="T4" fmla="*/ 55493984 w 69"/>
                <a:gd name="T5" fmla="*/ 174049532 h 69"/>
                <a:gd name="T6" fmla="*/ 55493984 w 69"/>
                <a:gd name="T7" fmla="*/ 174049532 h 69"/>
                <a:gd name="T8" fmla="*/ 52971458 w 69"/>
                <a:gd name="T9" fmla="*/ 166481885 h 69"/>
                <a:gd name="T10" fmla="*/ 50448932 w 69"/>
                <a:gd name="T11" fmla="*/ 161436787 h 69"/>
                <a:gd name="T12" fmla="*/ 50448932 w 69"/>
                <a:gd name="T13" fmla="*/ 136212884 h 69"/>
                <a:gd name="T14" fmla="*/ 37836302 w 69"/>
                <a:gd name="T15" fmla="*/ 136212884 h 69"/>
                <a:gd name="T16" fmla="*/ 37836302 w 69"/>
                <a:gd name="T17" fmla="*/ 110987394 h 69"/>
                <a:gd name="T18" fmla="*/ 63061562 w 69"/>
                <a:gd name="T19" fmla="*/ 110987394 h 69"/>
                <a:gd name="T20" fmla="*/ 63061562 w 69"/>
                <a:gd name="T21" fmla="*/ 110987394 h 69"/>
                <a:gd name="T22" fmla="*/ 68105027 w 69"/>
                <a:gd name="T23" fmla="*/ 110987394 h 69"/>
                <a:gd name="T24" fmla="*/ 70627553 w 69"/>
                <a:gd name="T25" fmla="*/ 113509943 h 69"/>
                <a:gd name="T26" fmla="*/ 75672605 w 69"/>
                <a:gd name="T27" fmla="*/ 118555041 h 69"/>
                <a:gd name="T28" fmla="*/ 75672605 w 69"/>
                <a:gd name="T29" fmla="*/ 123600139 h 69"/>
                <a:gd name="T30" fmla="*/ 75672605 w 69"/>
                <a:gd name="T31" fmla="*/ 136212884 h 69"/>
                <a:gd name="T32" fmla="*/ 105942916 w 69"/>
                <a:gd name="T33" fmla="*/ 113509943 h 69"/>
                <a:gd name="T34" fmla="*/ 105942916 w 69"/>
                <a:gd name="T35" fmla="*/ 113509943 h 69"/>
                <a:gd name="T36" fmla="*/ 110986381 w 69"/>
                <a:gd name="T37" fmla="*/ 110987394 h 69"/>
                <a:gd name="T38" fmla="*/ 148824271 w 69"/>
                <a:gd name="T39" fmla="*/ 110987394 h 69"/>
                <a:gd name="T40" fmla="*/ 148824271 w 69"/>
                <a:gd name="T41" fmla="*/ 25223903 h 69"/>
                <a:gd name="T42" fmla="*/ 25223672 w 69"/>
                <a:gd name="T43" fmla="*/ 25223903 h 69"/>
                <a:gd name="T44" fmla="*/ 25223672 w 69"/>
                <a:gd name="T45" fmla="*/ 60539589 h 69"/>
                <a:gd name="T46" fmla="*/ 0 w 69"/>
                <a:gd name="T47" fmla="*/ 60539589 h 69"/>
                <a:gd name="T48" fmla="*/ 0 w 69"/>
                <a:gd name="T49" fmla="*/ 25223903 h 69"/>
                <a:gd name="T50" fmla="*/ 0 w 69"/>
                <a:gd name="T51" fmla="*/ 25223903 h 69"/>
                <a:gd name="T52" fmla="*/ 2522526 w 69"/>
                <a:gd name="T53" fmla="*/ 15135294 h 69"/>
                <a:gd name="T54" fmla="*/ 5045052 w 69"/>
                <a:gd name="T55" fmla="*/ 5045098 h 69"/>
                <a:gd name="T56" fmla="*/ 15135156 w 69"/>
                <a:gd name="T57" fmla="*/ 2522549 h 69"/>
                <a:gd name="T58" fmla="*/ 25223672 w 69"/>
                <a:gd name="T59" fmla="*/ 0 h 69"/>
                <a:gd name="T60" fmla="*/ 148824271 w 69"/>
                <a:gd name="T61" fmla="*/ 0 h 69"/>
                <a:gd name="T62" fmla="*/ 148824271 w 69"/>
                <a:gd name="T63" fmla="*/ 0 h 69"/>
                <a:gd name="T64" fmla="*/ 158912787 w 69"/>
                <a:gd name="T65" fmla="*/ 2522549 h 69"/>
                <a:gd name="T66" fmla="*/ 169002891 w 69"/>
                <a:gd name="T67" fmla="*/ 5045098 h 69"/>
                <a:gd name="T68" fmla="*/ 171525417 w 69"/>
                <a:gd name="T69" fmla="*/ 15135294 h 69"/>
                <a:gd name="T70" fmla="*/ 174047943 w 69"/>
                <a:gd name="T71" fmla="*/ 25223903 h 69"/>
                <a:gd name="T72" fmla="*/ 174047943 w 69"/>
                <a:gd name="T73" fmla="*/ 110987394 h 69"/>
                <a:gd name="T74" fmla="*/ 174047943 w 69"/>
                <a:gd name="T75" fmla="*/ 110987394 h 69"/>
                <a:gd name="T76" fmla="*/ 171525417 w 69"/>
                <a:gd name="T77" fmla="*/ 121077590 h 69"/>
                <a:gd name="T78" fmla="*/ 169002891 w 69"/>
                <a:gd name="T79" fmla="*/ 131167786 h 69"/>
                <a:gd name="T80" fmla="*/ 158912787 w 69"/>
                <a:gd name="T81" fmla="*/ 133690335 h 69"/>
                <a:gd name="T82" fmla="*/ 148824271 w 69"/>
                <a:gd name="T83" fmla="*/ 136212884 h 69"/>
                <a:gd name="T84" fmla="*/ 116031433 w 69"/>
                <a:gd name="T85" fmla="*/ 136212884 h 69"/>
                <a:gd name="T86" fmla="*/ 68105027 w 69"/>
                <a:gd name="T87" fmla="*/ 171526983 h 69"/>
                <a:gd name="T88" fmla="*/ 68105027 w 69"/>
                <a:gd name="T89" fmla="*/ 171526983 h 69"/>
                <a:gd name="T90" fmla="*/ 63061562 w 69"/>
                <a:gd name="T91" fmla="*/ 174049532 h 69"/>
                <a:gd name="T92" fmla="*/ 63061562 w 69"/>
                <a:gd name="T93" fmla="*/ 174049532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9" h="69">
                  <a:moveTo>
                    <a:pt x="25" y="69"/>
                  </a:moveTo>
                  <a:lnTo>
                    <a:pt x="25" y="69"/>
                  </a:lnTo>
                  <a:lnTo>
                    <a:pt x="22" y="69"/>
                  </a:lnTo>
                  <a:lnTo>
                    <a:pt x="21" y="66"/>
                  </a:lnTo>
                  <a:lnTo>
                    <a:pt x="20" y="64"/>
                  </a:lnTo>
                  <a:lnTo>
                    <a:pt x="20" y="54"/>
                  </a:lnTo>
                  <a:lnTo>
                    <a:pt x="15" y="54"/>
                  </a:lnTo>
                  <a:lnTo>
                    <a:pt x="15" y="44"/>
                  </a:lnTo>
                  <a:lnTo>
                    <a:pt x="25" y="44"/>
                  </a:lnTo>
                  <a:lnTo>
                    <a:pt x="27" y="44"/>
                  </a:lnTo>
                  <a:lnTo>
                    <a:pt x="28" y="45"/>
                  </a:lnTo>
                  <a:lnTo>
                    <a:pt x="30" y="47"/>
                  </a:lnTo>
                  <a:lnTo>
                    <a:pt x="30" y="49"/>
                  </a:lnTo>
                  <a:lnTo>
                    <a:pt x="30" y="54"/>
                  </a:lnTo>
                  <a:lnTo>
                    <a:pt x="42" y="45"/>
                  </a:lnTo>
                  <a:lnTo>
                    <a:pt x="44" y="44"/>
                  </a:lnTo>
                  <a:lnTo>
                    <a:pt x="59" y="44"/>
                  </a:lnTo>
                  <a:lnTo>
                    <a:pt x="59" y="10"/>
                  </a:lnTo>
                  <a:lnTo>
                    <a:pt x="10" y="10"/>
                  </a:lnTo>
                  <a:lnTo>
                    <a:pt x="10" y="24"/>
                  </a:lnTo>
                  <a:lnTo>
                    <a:pt x="0" y="24"/>
                  </a:lnTo>
                  <a:lnTo>
                    <a:pt x="0" y="10"/>
                  </a:lnTo>
                  <a:lnTo>
                    <a:pt x="1" y="6"/>
                  </a:lnTo>
                  <a:lnTo>
                    <a:pt x="2" y="2"/>
                  </a:lnTo>
                  <a:lnTo>
                    <a:pt x="6" y="1"/>
                  </a:lnTo>
                  <a:lnTo>
                    <a:pt x="10" y="0"/>
                  </a:lnTo>
                  <a:lnTo>
                    <a:pt x="59" y="0"/>
                  </a:lnTo>
                  <a:lnTo>
                    <a:pt x="63" y="1"/>
                  </a:lnTo>
                  <a:lnTo>
                    <a:pt x="67" y="2"/>
                  </a:lnTo>
                  <a:lnTo>
                    <a:pt x="68" y="6"/>
                  </a:lnTo>
                  <a:lnTo>
                    <a:pt x="69" y="10"/>
                  </a:lnTo>
                  <a:lnTo>
                    <a:pt x="69" y="44"/>
                  </a:lnTo>
                  <a:lnTo>
                    <a:pt x="68" y="48"/>
                  </a:lnTo>
                  <a:lnTo>
                    <a:pt x="67" y="52"/>
                  </a:lnTo>
                  <a:lnTo>
                    <a:pt x="63" y="53"/>
                  </a:lnTo>
                  <a:lnTo>
                    <a:pt x="59" y="54"/>
                  </a:lnTo>
                  <a:lnTo>
                    <a:pt x="46" y="54"/>
                  </a:lnTo>
                  <a:lnTo>
                    <a:pt x="27" y="68"/>
                  </a:lnTo>
                  <a:lnTo>
                    <a:pt x="2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3" name="Freeform 71">
              <a:extLst>
                <a:ext uri="{FF2B5EF4-FFF2-40B4-BE49-F238E27FC236}">
                  <a16:creationId xmlns:a16="http://schemas.microsoft.com/office/drawing/2014/main" id="{D6F23390-6F34-D48F-5FC8-A75F1149BA8C}"/>
                </a:ext>
              </a:extLst>
            </p:cNvPr>
            <p:cNvSpPr>
              <a:spLocks/>
            </p:cNvSpPr>
            <p:nvPr/>
          </p:nvSpPr>
          <p:spPr bwMode="auto">
            <a:xfrm>
              <a:off x="8447088" y="1250950"/>
              <a:ext cx="61912" cy="61913"/>
            </a:xfrm>
            <a:custGeom>
              <a:avLst/>
              <a:gdLst>
                <a:gd name="T0" fmla="*/ 47958583 w 40"/>
                <a:gd name="T1" fmla="*/ 95918715 h 40"/>
                <a:gd name="T2" fmla="*/ 47958583 w 40"/>
                <a:gd name="T3" fmla="*/ 95918715 h 40"/>
                <a:gd name="T4" fmla="*/ 57550300 w 40"/>
                <a:gd name="T5" fmla="*/ 95918715 h 40"/>
                <a:gd name="T6" fmla="*/ 64744474 w 40"/>
                <a:gd name="T7" fmla="*/ 93521134 h 40"/>
                <a:gd name="T8" fmla="*/ 81530365 w 40"/>
                <a:gd name="T9" fmla="*/ 81531682 h 40"/>
                <a:gd name="T10" fmla="*/ 93519624 w 40"/>
                <a:gd name="T11" fmla="*/ 64745520 h 40"/>
                <a:gd name="T12" fmla="*/ 95917166 w 40"/>
                <a:gd name="T13" fmla="*/ 57551229 h 40"/>
                <a:gd name="T14" fmla="*/ 95917166 w 40"/>
                <a:gd name="T15" fmla="*/ 47959358 h 40"/>
                <a:gd name="T16" fmla="*/ 95917166 w 40"/>
                <a:gd name="T17" fmla="*/ 47959358 h 40"/>
                <a:gd name="T18" fmla="*/ 95917166 w 40"/>
                <a:gd name="T19" fmla="*/ 38367486 h 40"/>
                <a:gd name="T20" fmla="*/ 93519624 w 40"/>
                <a:gd name="T21" fmla="*/ 31173196 h 40"/>
                <a:gd name="T22" fmla="*/ 81530365 w 40"/>
                <a:gd name="T23" fmla="*/ 16786162 h 40"/>
                <a:gd name="T24" fmla="*/ 64744474 w 40"/>
                <a:gd name="T25" fmla="*/ 4796710 h 40"/>
                <a:gd name="T26" fmla="*/ 57550300 w 40"/>
                <a:gd name="T27" fmla="*/ 0 h 40"/>
                <a:gd name="T28" fmla="*/ 47958583 w 40"/>
                <a:gd name="T29" fmla="*/ 0 h 40"/>
                <a:gd name="T30" fmla="*/ 47958583 w 40"/>
                <a:gd name="T31" fmla="*/ 0 h 40"/>
                <a:gd name="T32" fmla="*/ 38366866 w 40"/>
                <a:gd name="T33" fmla="*/ 0 h 40"/>
                <a:gd name="T34" fmla="*/ 31172692 w 40"/>
                <a:gd name="T35" fmla="*/ 4796710 h 40"/>
                <a:gd name="T36" fmla="*/ 16785891 w 40"/>
                <a:gd name="T37" fmla="*/ 16786162 h 40"/>
                <a:gd name="T38" fmla="*/ 4796632 w 40"/>
                <a:gd name="T39" fmla="*/ 31173196 h 40"/>
                <a:gd name="T40" fmla="*/ 0 w 40"/>
                <a:gd name="T41" fmla="*/ 38367486 h 40"/>
                <a:gd name="T42" fmla="*/ 0 w 40"/>
                <a:gd name="T43" fmla="*/ 47959358 h 40"/>
                <a:gd name="T44" fmla="*/ 0 w 40"/>
                <a:gd name="T45" fmla="*/ 47959358 h 40"/>
                <a:gd name="T46" fmla="*/ 0 w 40"/>
                <a:gd name="T47" fmla="*/ 57551229 h 40"/>
                <a:gd name="T48" fmla="*/ 4796632 w 40"/>
                <a:gd name="T49" fmla="*/ 64745520 h 40"/>
                <a:gd name="T50" fmla="*/ 16785891 w 40"/>
                <a:gd name="T51" fmla="*/ 81531682 h 40"/>
                <a:gd name="T52" fmla="*/ 31172692 w 40"/>
                <a:gd name="T53" fmla="*/ 93521134 h 40"/>
                <a:gd name="T54" fmla="*/ 38366866 w 40"/>
                <a:gd name="T55" fmla="*/ 95918715 h 40"/>
                <a:gd name="T56" fmla="*/ 47958583 w 40"/>
                <a:gd name="T57" fmla="*/ 95918715 h 40"/>
                <a:gd name="T58" fmla="*/ 47958583 w 40"/>
                <a:gd name="T59" fmla="*/ 95918715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40">
                  <a:moveTo>
                    <a:pt x="20" y="40"/>
                  </a:moveTo>
                  <a:lnTo>
                    <a:pt x="20" y="40"/>
                  </a:lnTo>
                  <a:lnTo>
                    <a:pt x="24" y="40"/>
                  </a:lnTo>
                  <a:lnTo>
                    <a:pt x="27" y="39"/>
                  </a:lnTo>
                  <a:lnTo>
                    <a:pt x="34" y="34"/>
                  </a:lnTo>
                  <a:lnTo>
                    <a:pt x="39" y="27"/>
                  </a:lnTo>
                  <a:lnTo>
                    <a:pt x="40" y="24"/>
                  </a:lnTo>
                  <a:lnTo>
                    <a:pt x="40" y="20"/>
                  </a:lnTo>
                  <a:lnTo>
                    <a:pt x="40" y="16"/>
                  </a:lnTo>
                  <a:lnTo>
                    <a:pt x="39" y="13"/>
                  </a:lnTo>
                  <a:lnTo>
                    <a:pt x="34" y="7"/>
                  </a:lnTo>
                  <a:lnTo>
                    <a:pt x="27" y="2"/>
                  </a:lnTo>
                  <a:lnTo>
                    <a:pt x="24" y="0"/>
                  </a:lnTo>
                  <a:lnTo>
                    <a:pt x="20" y="0"/>
                  </a:lnTo>
                  <a:lnTo>
                    <a:pt x="16" y="0"/>
                  </a:lnTo>
                  <a:lnTo>
                    <a:pt x="13" y="2"/>
                  </a:lnTo>
                  <a:lnTo>
                    <a:pt x="7" y="7"/>
                  </a:lnTo>
                  <a:lnTo>
                    <a:pt x="2" y="13"/>
                  </a:lnTo>
                  <a:lnTo>
                    <a:pt x="0" y="16"/>
                  </a:lnTo>
                  <a:lnTo>
                    <a:pt x="0" y="20"/>
                  </a:lnTo>
                  <a:lnTo>
                    <a:pt x="0" y="24"/>
                  </a:lnTo>
                  <a:lnTo>
                    <a:pt x="2" y="27"/>
                  </a:lnTo>
                  <a:lnTo>
                    <a:pt x="7" y="34"/>
                  </a:lnTo>
                  <a:lnTo>
                    <a:pt x="13" y="39"/>
                  </a:lnTo>
                  <a:lnTo>
                    <a:pt x="16"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4" name="Freeform 72">
              <a:extLst>
                <a:ext uri="{FF2B5EF4-FFF2-40B4-BE49-F238E27FC236}">
                  <a16:creationId xmlns:a16="http://schemas.microsoft.com/office/drawing/2014/main" id="{F7F48AA2-C4A7-BA6E-3BD7-676FB50E7AFD}"/>
                </a:ext>
              </a:extLst>
            </p:cNvPr>
            <p:cNvSpPr>
              <a:spLocks/>
            </p:cNvSpPr>
            <p:nvPr/>
          </p:nvSpPr>
          <p:spPr bwMode="auto">
            <a:xfrm>
              <a:off x="8418513" y="1322388"/>
              <a:ext cx="123825" cy="52387"/>
            </a:xfrm>
            <a:custGeom>
              <a:avLst/>
              <a:gdLst>
                <a:gd name="T0" fmla="*/ 95900111 w 79"/>
                <a:gd name="T1" fmla="*/ 0 h 34"/>
                <a:gd name="T2" fmla="*/ 95900111 w 79"/>
                <a:gd name="T3" fmla="*/ 0 h 34"/>
                <a:gd name="T4" fmla="*/ 73768352 w 79"/>
                <a:gd name="T5" fmla="*/ 0 h 34"/>
                <a:gd name="T6" fmla="*/ 56556677 w 79"/>
                <a:gd name="T7" fmla="*/ 4751809 h 34"/>
                <a:gd name="T8" fmla="*/ 41802693 w 79"/>
                <a:gd name="T9" fmla="*/ 11881063 h 34"/>
                <a:gd name="T10" fmla="*/ 27048709 w 79"/>
                <a:gd name="T11" fmla="*/ 19010318 h 34"/>
                <a:gd name="T12" fmla="*/ 14753984 w 79"/>
                <a:gd name="T13" fmla="*/ 28515477 h 34"/>
                <a:gd name="T14" fmla="*/ 4918517 w 79"/>
                <a:gd name="T15" fmla="*/ 40396540 h 34"/>
                <a:gd name="T16" fmla="*/ 2459259 w 79"/>
                <a:gd name="T17" fmla="*/ 54653508 h 34"/>
                <a:gd name="T18" fmla="*/ 0 w 79"/>
                <a:gd name="T19" fmla="*/ 68912017 h 34"/>
                <a:gd name="T20" fmla="*/ 0 w 79"/>
                <a:gd name="T21" fmla="*/ 80793080 h 34"/>
                <a:gd name="T22" fmla="*/ 194257914 w 79"/>
                <a:gd name="T23" fmla="*/ 80793080 h 34"/>
                <a:gd name="T24" fmla="*/ 194257914 w 79"/>
                <a:gd name="T25" fmla="*/ 68912017 h 34"/>
                <a:gd name="T26" fmla="*/ 194257914 w 79"/>
                <a:gd name="T27" fmla="*/ 68912017 h 34"/>
                <a:gd name="T28" fmla="*/ 189339397 w 79"/>
                <a:gd name="T29" fmla="*/ 54653508 h 34"/>
                <a:gd name="T30" fmla="*/ 186881706 w 79"/>
                <a:gd name="T31" fmla="*/ 40396540 h 34"/>
                <a:gd name="T32" fmla="*/ 177044672 w 79"/>
                <a:gd name="T33" fmla="*/ 28515477 h 34"/>
                <a:gd name="T34" fmla="*/ 164749946 w 79"/>
                <a:gd name="T35" fmla="*/ 19010318 h 34"/>
                <a:gd name="T36" fmla="*/ 149995962 w 79"/>
                <a:gd name="T37" fmla="*/ 11881063 h 34"/>
                <a:gd name="T38" fmla="*/ 135243546 w 79"/>
                <a:gd name="T39" fmla="*/ 4751809 h 34"/>
                <a:gd name="T40" fmla="*/ 118030303 w 79"/>
                <a:gd name="T41" fmla="*/ 0 h 34"/>
                <a:gd name="T42" fmla="*/ 95900111 w 79"/>
                <a:gd name="T43" fmla="*/ 0 h 34"/>
                <a:gd name="T44" fmla="*/ 95900111 w 79"/>
                <a:gd name="T45" fmla="*/ 0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34">
                  <a:moveTo>
                    <a:pt x="39" y="0"/>
                  </a:moveTo>
                  <a:lnTo>
                    <a:pt x="39" y="0"/>
                  </a:lnTo>
                  <a:lnTo>
                    <a:pt x="30" y="0"/>
                  </a:lnTo>
                  <a:lnTo>
                    <a:pt x="23" y="2"/>
                  </a:lnTo>
                  <a:lnTo>
                    <a:pt x="17" y="5"/>
                  </a:lnTo>
                  <a:lnTo>
                    <a:pt x="11" y="8"/>
                  </a:lnTo>
                  <a:lnTo>
                    <a:pt x="6" y="12"/>
                  </a:lnTo>
                  <a:lnTo>
                    <a:pt x="2" y="17"/>
                  </a:lnTo>
                  <a:lnTo>
                    <a:pt x="1" y="23"/>
                  </a:lnTo>
                  <a:lnTo>
                    <a:pt x="0" y="29"/>
                  </a:lnTo>
                  <a:lnTo>
                    <a:pt x="0" y="34"/>
                  </a:lnTo>
                  <a:lnTo>
                    <a:pt x="79" y="34"/>
                  </a:lnTo>
                  <a:lnTo>
                    <a:pt x="79" y="29"/>
                  </a:lnTo>
                  <a:lnTo>
                    <a:pt x="77" y="23"/>
                  </a:lnTo>
                  <a:lnTo>
                    <a:pt x="76" y="17"/>
                  </a:lnTo>
                  <a:lnTo>
                    <a:pt x="72" y="12"/>
                  </a:lnTo>
                  <a:lnTo>
                    <a:pt x="67" y="8"/>
                  </a:lnTo>
                  <a:lnTo>
                    <a:pt x="61" y="5"/>
                  </a:lnTo>
                  <a:lnTo>
                    <a:pt x="55" y="2"/>
                  </a:lnTo>
                  <a:lnTo>
                    <a:pt x="48" y="0"/>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grpSp>
      <p:pic>
        <p:nvPicPr>
          <p:cNvPr id="3" name="Picture 2">
            <a:extLst>
              <a:ext uri="{FF2B5EF4-FFF2-40B4-BE49-F238E27FC236}">
                <a16:creationId xmlns:a16="http://schemas.microsoft.com/office/drawing/2014/main" id="{FC3E8521-DA10-D3CD-F9E3-68103713AC06}"/>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10" name="Rectangle 9">
            <a:extLst>
              <a:ext uri="{FF2B5EF4-FFF2-40B4-BE49-F238E27FC236}">
                <a16:creationId xmlns:a16="http://schemas.microsoft.com/office/drawing/2014/main" id="{9EE1DE42-9336-6EFB-603F-9BC0B4FF7906}"/>
              </a:ext>
            </a:extLst>
          </p:cNvPr>
          <p:cNvSpPr/>
          <p:nvPr/>
        </p:nvSpPr>
        <p:spPr>
          <a:xfrm>
            <a:off x="1062841" y="2292628"/>
            <a:ext cx="10066317" cy="3151284"/>
          </a:xfrm>
          <a:prstGeom prst="rect">
            <a:avLst/>
          </a:prstGeom>
          <a:solidFill>
            <a:srgbClr val="022179"/>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0" rIns="182880" bIns="914400" anchor="ctr"/>
          <a:lstStyle/>
          <a:p>
            <a:pPr algn="ctr">
              <a:lnSpc>
                <a:spcPts val="5040"/>
              </a:lnSpc>
            </a:pPr>
            <a:r>
              <a:rPr lang="en-US" sz="3200" dirty="0">
                <a:solidFill>
                  <a:schemeClr val="bg1"/>
                </a:solidFill>
                <a:latin typeface="Poppins"/>
              </a:rPr>
              <a:t>Not everyone wants to talk when they are having a tough time. </a:t>
            </a:r>
          </a:p>
          <a:p>
            <a:pPr algn="ctr">
              <a:lnSpc>
                <a:spcPts val="5040"/>
              </a:lnSpc>
            </a:pPr>
            <a:r>
              <a:rPr lang="en-US" sz="3200" dirty="0">
                <a:solidFill>
                  <a:schemeClr val="bg1"/>
                </a:solidFill>
                <a:latin typeface="Poppins"/>
              </a:rPr>
              <a:t> </a:t>
            </a:r>
          </a:p>
          <a:p>
            <a:pPr algn="ctr">
              <a:lnSpc>
                <a:spcPts val="5040"/>
              </a:lnSpc>
            </a:pPr>
            <a:r>
              <a:rPr lang="en-US" sz="3200" dirty="0">
                <a:solidFill>
                  <a:schemeClr val="bg1"/>
                </a:solidFill>
                <a:latin typeface="Poppins"/>
              </a:rPr>
              <a:t>If your friend doesn't want to talk, what else can you do together? </a:t>
            </a:r>
          </a:p>
        </p:txBody>
      </p:sp>
    </p:spTree>
    <p:extLst>
      <p:ext uri="{BB962C8B-B14F-4D97-AF65-F5344CB8AC3E}">
        <p14:creationId xmlns:p14="http://schemas.microsoft.com/office/powerpoint/2010/main" val="69287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4"/>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9894323"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4000" dirty="0">
                <a:solidFill>
                  <a:srgbClr val="002575"/>
                </a:solidFill>
                <a:latin typeface="Poppins" pitchFamily="2" charset="77"/>
                <a:cs typeface="Poppins" pitchFamily="2" charset="77"/>
              </a:rPr>
              <a:t>HOW CAN YOU SUPPORT SOMEONE</a:t>
            </a:r>
          </a:p>
        </p:txBody>
      </p:sp>
      <p:pic>
        <p:nvPicPr>
          <p:cNvPr id="3" name="Picture 2" descr="G:\DESIGN\GRAFICRIVER\MY CREATION\2016\01_Rockefeller Creative PowerPoint Template\macbookpro.png">
            <a:extLst>
              <a:ext uri="{FF2B5EF4-FFF2-40B4-BE49-F238E27FC236}">
                <a16:creationId xmlns:a16="http://schemas.microsoft.com/office/drawing/2014/main" id="{D2334362-2B1D-6196-7338-37AC576EE0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5988" y="1328018"/>
            <a:ext cx="9131805" cy="520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EDB5D0A-0BEE-ADEE-A8C4-DD99CCA645D4}"/>
              </a:ext>
            </a:extLst>
          </p:cNvPr>
          <p:cNvPicPr>
            <a:picLocks noChangeAspect="1"/>
          </p:cNvPicPr>
          <p:nvPr/>
        </p:nvPicPr>
        <p:blipFill>
          <a:blip r:embed="rId6"/>
          <a:srcRect/>
          <a:stretch/>
        </p:blipFill>
        <p:spPr>
          <a:xfrm>
            <a:off x="170881" y="5554466"/>
            <a:ext cx="594022" cy="594022"/>
          </a:xfrm>
          <a:prstGeom prst="rect">
            <a:avLst/>
          </a:prstGeom>
          <a:effectLst>
            <a:glow rad="150533">
              <a:schemeClr val="bg1">
                <a:alpha val="40000"/>
              </a:schemeClr>
            </a:glow>
          </a:effectLst>
        </p:spPr>
      </p:pic>
      <p:pic>
        <p:nvPicPr>
          <p:cNvPr id="2" name="Online Media 6" title="6 Things To Say When Someone's In Pain">
            <a:hlinkClick r:id="" action="ppaction://media"/>
            <a:extLst>
              <a:ext uri="{FF2B5EF4-FFF2-40B4-BE49-F238E27FC236}">
                <a16:creationId xmlns:a16="http://schemas.microsoft.com/office/drawing/2014/main" id="{CCC78CC8-200C-F893-9A47-47CF1C930AE0}"/>
              </a:ext>
            </a:extLst>
          </p:cNvPr>
          <p:cNvPicPr>
            <a:picLocks noRot="1" noChangeAspect="1"/>
          </p:cNvPicPr>
          <p:nvPr>
            <a:videoFile r:link="rId1"/>
          </p:nvPr>
        </p:nvPicPr>
        <p:blipFill>
          <a:blip r:embed="rId7"/>
          <a:stretch>
            <a:fillRect/>
          </a:stretch>
        </p:blipFill>
        <p:spPr>
          <a:xfrm>
            <a:off x="2717099" y="1982066"/>
            <a:ext cx="6174409" cy="3488541"/>
          </a:xfrm>
          <a:prstGeom prst="rect">
            <a:avLst/>
          </a:prstGeom>
        </p:spPr>
      </p:pic>
      <p:pic>
        <p:nvPicPr>
          <p:cNvPr id="8" name="Graphic 7" descr="Confused person with solid fill">
            <a:extLst>
              <a:ext uri="{FF2B5EF4-FFF2-40B4-BE49-F238E27FC236}">
                <a16:creationId xmlns:a16="http://schemas.microsoft.com/office/drawing/2014/main" id="{EACBA928-D641-E6AC-21CB-2467A860E0A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1288" y="760285"/>
            <a:ext cx="914400" cy="914400"/>
          </a:xfrm>
          <a:prstGeom prst="rect">
            <a:avLst/>
          </a:prstGeom>
        </p:spPr>
      </p:pic>
    </p:spTree>
    <p:extLst>
      <p:ext uri="{BB962C8B-B14F-4D97-AF65-F5344CB8AC3E}">
        <p14:creationId xmlns:p14="http://schemas.microsoft.com/office/powerpoint/2010/main" val="210125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2"/>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2"/>
                                        </p:tgtEl>
                                      </p:cBhvr>
                                    </p:cmd>
                                  </p:childTnLst>
                                </p:cTn>
                              </p:par>
                            </p:childTnLst>
                          </p:cTn>
                        </p:par>
                      </p:childTnLst>
                    </p:cTn>
                  </p:par>
                </p:childTnLst>
              </p:cTn>
              <p:nextCondLst>
                <p:cond evt="onClick" delay="0">
                  <p:tgtEl>
                    <p:spTgt spid="2"/>
                  </p:tgtEl>
                </p:cond>
              </p:nextCondLst>
            </p:seq>
            <p:video>
              <p:cMediaNode vol="80000">
                <p:cTn id="19"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882B37-514B-0FEE-533B-4D122226E833}"/>
              </a:ext>
            </a:extLst>
          </p:cNvPr>
          <p:cNvPicPr>
            <a:picLocks noChangeAspect="1"/>
          </p:cNvPicPr>
          <p:nvPr/>
        </p:nvPicPr>
        <p:blipFill>
          <a:blip r:embed="rId3"/>
          <a:stretch>
            <a:fillRect/>
          </a:stretch>
        </p:blipFill>
        <p:spPr>
          <a:xfrm>
            <a:off x="5147324" y="1056904"/>
            <a:ext cx="7076613" cy="5189516"/>
          </a:xfrm>
          <a:prstGeom prst="rect">
            <a:avLst/>
          </a:prstGeom>
        </p:spPr>
      </p:pic>
      <p:sp>
        <p:nvSpPr>
          <p:cNvPr id="10" name="Rectangle 9">
            <a:extLst>
              <a:ext uri="{FF2B5EF4-FFF2-40B4-BE49-F238E27FC236}">
                <a16:creationId xmlns:a16="http://schemas.microsoft.com/office/drawing/2014/main" id="{9EE1DE42-9336-6EFB-603F-9BC0B4FF7906}"/>
              </a:ext>
            </a:extLst>
          </p:cNvPr>
          <p:cNvSpPr/>
          <p:nvPr/>
        </p:nvSpPr>
        <p:spPr>
          <a:xfrm>
            <a:off x="558140" y="2292628"/>
            <a:ext cx="5720062" cy="3508468"/>
          </a:xfrm>
          <a:prstGeom prst="rect">
            <a:avLst/>
          </a:prstGeom>
          <a:solidFill>
            <a:srgbClr val="005D3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0" rIns="182880" bIns="914400" anchor="ctr"/>
          <a:lstStyle/>
          <a:p>
            <a:pPr algn="ctr">
              <a:lnSpc>
                <a:spcPts val="4240"/>
              </a:lnSpc>
            </a:pPr>
            <a:r>
              <a:rPr lang="en-US" sz="2800" dirty="0">
                <a:solidFill>
                  <a:schemeClr val="bg1"/>
                </a:solidFill>
                <a:latin typeface="Poppins"/>
              </a:rPr>
              <a:t>Why is it important to support someone who is going through a hard time? </a:t>
            </a:r>
          </a:p>
          <a:p>
            <a:pPr algn="ctr">
              <a:lnSpc>
                <a:spcPts val="4240"/>
              </a:lnSpc>
            </a:pPr>
            <a:endParaRPr lang="en-US" sz="2800" dirty="0">
              <a:solidFill>
                <a:schemeClr val="bg1"/>
              </a:solidFill>
              <a:latin typeface="Poppins"/>
            </a:endParaRPr>
          </a:p>
          <a:p>
            <a:pPr algn="ctr">
              <a:lnSpc>
                <a:spcPts val="4240"/>
              </a:lnSpc>
            </a:pPr>
            <a:r>
              <a:rPr lang="en-US" sz="2800" dirty="0">
                <a:solidFill>
                  <a:schemeClr val="bg1"/>
                </a:solidFill>
                <a:latin typeface="Poppins"/>
              </a:rPr>
              <a:t>What do you do when you are going through a hard time? </a:t>
            </a:r>
          </a:p>
        </p:txBody>
      </p:sp>
      <p:pic>
        <p:nvPicPr>
          <p:cNvPr id="4" name="Picture 3">
            <a:extLst>
              <a:ext uri="{FF2B5EF4-FFF2-40B4-BE49-F238E27FC236}">
                <a16:creationId xmlns:a16="http://schemas.microsoft.com/office/drawing/2014/main" id="{F336AB23-0211-A3F7-463C-EA31B2A9D139}"/>
              </a:ext>
            </a:extLst>
          </p:cNvPr>
          <p:cNvPicPr>
            <a:picLocks noChangeAspect="1"/>
          </p:cNvPicPr>
          <p:nvPr/>
        </p:nvPicPr>
        <p:blipFill>
          <a:blip r:embed="rId4"/>
          <a:stretch>
            <a:fillRect/>
          </a:stretch>
        </p:blipFill>
        <p:spPr>
          <a:xfrm>
            <a:off x="8882743" y="209633"/>
            <a:ext cx="3155702" cy="433296"/>
          </a:xfrm>
          <a:prstGeom prst="rect">
            <a:avLst/>
          </a:prstGeom>
        </p:spPr>
      </p:pic>
      <p:sp>
        <p:nvSpPr>
          <p:cNvPr id="2" name="Title 1">
            <a:extLst>
              <a:ext uri="{FF2B5EF4-FFF2-40B4-BE49-F238E27FC236}">
                <a16:creationId xmlns:a16="http://schemas.microsoft.com/office/drawing/2014/main" id="{D55EBCBC-BAAD-3BF5-72AD-CACE9A0321B4}"/>
              </a:ext>
            </a:extLst>
          </p:cNvPr>
          <p:cNvSpPr txBox="1">
            <a:spLocks/>
          </p:cNvSpPr>
          <p:nvPr/>
        </p:nvSpPr>
        <p:spPr>
          <a:xfrm>
            <a:off x="1526630" y="1536267"/>
            <a:ext cx="378308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22179"/>
                </a:solidFill>
                <a:latin typeface="Poppins" pitchFamily="2" charset="77"/>
                <a:cs typeface="Poppins" pitchFamily="2" charset="77"/>
              </a:rPr>
              <a:t>DISCUSSION</a:t>
            </a:r>
          </a:p>
        </p:txBody>
      </p:sp>
      <p:grpSp>
        <p:nvGrpSpPr>
          <p:cNvPr id="11" name="Group 10">
            <a:extLst>
              <a:ext uri="{FF2B5EF4-FFF2-40B4-BE49-F238E27FC236}">
                <a16:creationId xmlns:a16="http://schemas.microsoft.com/office/drawing/2014/main" id="{B2294501-53BE-225B-7289-DB04DCDFAF54}"/>
              </a:ext>
            </a:extLst>
          </p:cNvPr>
          <p:cNvGrpSpPr/>
          <p:nvPr/>
        </p:nvGrpSpPr>
        <p:grpSpPr>
          <a:xfrm>
            <a:off x="3056324" y="735039"/>
            <a:ext cx="723695" cy="668028"/>
            <a:chOff x="8418513" y="1203325"/>
            <a:chExt cx="185737" cy="171450"/>
          </a:xfrm>
          <a:solidFill>
            <a:srgbClr val="005D32"/>
          </a:solidFill>
        </p:grpSpPr>
        <p:sp>
          <p:nvSpPr>
            <p:cNvPr id="12" name="Freeform 70">
              <a:extLst>
                <a:ext uri="{FF2B5EF4-FFF2-40B4-BE49-F238E27FC236}">
                  <a16:creationId xmlns:a16="http://schemas.microsoft.com/office/drawing/2014/main" id="{3648CD9D-7ACD-7672-2F47-84CE99288981}"/>
                </a:ext>
              </a:extLst>
            </p:cNvPr>
            <p:cNvSpPr>
              <a:spLocks/>
            </p:cNvSpPr>
            <p:nvPr/>
          </p:nvSpPr>
          <p:spPr bwMode="auto">
            <a:xfrm>
              <a:off x="8494713" y="1203325"/>
              <a:ext cx="109537" cy="109538"/>
            </a:xfrm>
            <a:custGeom>
              <a:avLst/>
              <a:gdLst>
                <a:gd name="T0" fmla="*/ 63061562 w 69"/>
                <a:gd name="T1" fmla="*/ 174049532 h 69"/>
                <a:gd name="T2" fmla="*/ 63061562 w 69"/>
                <a:gd name="T3" fmla="*/ 174049532 h 69"/>
                <a:gd name="T4" fmla="*/ 55493984 w 69"/>
                <a:gd name="T5" fmla="*/ 174049532 h 69"/>
                <a:gd name="T6" fmla="*/ 55493984 w 69"/>
                <a:gd name="T7" fmla="*/ 174049532 h 69"/>
                <a:gd name="T8" fmla="*/ 52971458 w 69"/>
                <a:gd name="T9" fmla="*/ 166481885 h 69"/>
                <a:gd name="T10" fmla="*/ 50448932 w 69"/>
                <a:gd name="T11" fmla="*/ 161436787 h 69"/>
                <a:gd name="T12" fmla="*/ 50448932 w 69"/>
                <a:gd name="T13" fmla="*/ 136212884 h 69"/>
                <a:gd name="T14" fmla="*/ 37836302 w 69"/>
                <a:gd name="T15" fmla="*/ 136212884 h 69"/>
                <a:gd name="T16" fmla="*/ 37836302 w 69"/>
                <a:gd name="T17" fmla="*/ 110987394 h 69"/>
                <a:gd name="T18" fmla="*/ 63061562 w 69"/>
                <a:gd name="T19" fmla="*/ 110987394 h 69"/>
                <a:gd name="T20" fmla="*/ 63061562 w 69"/>
                <a:gd name="T21" fmla="*/ 110987394 h 69"/>
                <a:gd name="T22" fmla="*/ 68105027 w 69"/>
                <a:gd name="T23" fmla="*/ 110987394 h 69"/>
                <a:gd name="T24" fmla="*/ 70627553 w 69"/>
                <a:gd name="T25" fmla="*/ 113509943 h 69"/>
                <a:gd name="T26" fmla="*/ 75672605 w 69"/>
                <a:gd name="T27" fmla="*/ 118555041 h 69"/>
                <a:gd name="T28" fmla="*/ 75672605 w 69"/>
                <a:gd name="T29" fmla="*/ 123600139 h 69"/>
                <a:gd name="T30" fmla="*/ 75672605 w 69"/>
                <a:gd name="T31" fmla="*/ 136212884 h 69"/>
                <a:gd name="T32" fmla="*/ 105942916 w 69"/>
                <a:gd name="T33" fmla="*/ 113509943 h 69"/>
                <a:gd name="T34" fmla="*/ 105942916 w 69"/>
                <a:gd name="T35" fmla="*/ 113509943 h 69"/>
                <a:gd name="T36" fmla="*/ 110986381 w 69"/>
                <a:gd name="T37" fmla="*/ 110987394 h 69"/>
                <a:gd name="T38" fmla="*/ 148824271 w 69"/>
                <a:gd name="T39" fmla="*/ 110987394 h 69"/>
                <a:gd name="T40" fmla="*/ 148824271 w 69"/>
                <a:gd name="T41" fmla="*/ 25223903 h 69"/>
                <a:gd name="T42" fmla="*/ 25223672 w 69"/>
                <a:gd name="T43" fmla="*/ 25223903 h 69"/>
                <a:gd name="T44" fmla="*/ 25223672 w 69"/>
                <a:gd name="T45" fmla="*/ 60539589 h 69"/>
                <a:gd name="T46" fmla="*/ 0 w 69"/>
                <a:gd name="T47" fmla="*/ 60539589 h 69"/>
                <a:gd name="T48" fmla="*/ 0 w 69"/>
                <a:gd name="T49" fmla="*/ 25223903 h 69"/>
                <a:gd name="T50" fmla="*/ 0 w 69"/>
                <a:gd name="T51" fmla="*/ 25223903 h 69"/>
                <a:gd name="T52" fmla="*/ 2522526 w 69"/>
                <a:gd name="T53" fmla="*/ 15135294 h 69"/>
                <a:gd name="T54" fmla="*/ 5045052 w 69"/>
                <a:gd name="T55" fmla="*/ 5045098 h 69"/>
                <a:gd name="T56" fmla="*/ 15135156 w 69"/>
                <a:gd name="T57" fmla="*/ 2522549 h 69"/>
                <a:gd name="T58" fmla="*/ 25223672 w 69"/>
                <a:gd name="T59" fmla="*/ 0 h 69"/>
                <a:gd name="T60" fmla="*/ 148824271 w 69"/>
                <a:gd name="T61" fmla="*/ 0 h 69"/>
                <a:gd name="T62" fmla="*/ 148824271 w 69"/>
                <a:gd name="T63" fmla="*/ 0 h 69"/>
                <a:gd name="T64" fmla="*/ 158912787 w 69"/>
                <a:gd name="T65" fmla="*/ 2522549 h 69"/>
                <a:gd name="T66" fmla="*/ 169002891 w 69"/>
                <a:gd name="T67" fmla="*/ 5045098 h 69"/>
                <a:gd name="T68" fmla="*/ 171525417 w 69"/>
                <a:gd name="T69" fmla="*/ 15135294 h 69"/>
                <a:gd name="T70" fmla="*/ 174047943 w 69"/>
                <a:gd name="T71" fmla="*/ 25223903 h 69"/>
                <a:gd name="T72" fmla="*/ 174047943 w 69"/>
                <a:gd name="T73" fmla="*/ 110987394 h 69"/>
                <a:gd name="T74" fmla="*/ 174047943 w 69"/>
                <a:gd name="T75" fmla="*/ 110987394 h 69"/>
                <a:gd name="T76" fmla="*/ 171525417 w 69"/>
                <a:gd name="T77" fmla="*/ 121077590 h 69"/>
                <a:gd name="T78" fmla="*/ 169002891 w 69"/>
                <a:gd name="T79" fmla="*/ 131167786 h 69"/>
                <a:gd name="T80" fmla="*/ 158912787 w 69"/>
                <a:gd name="T81" fmla="*/ 133690335 h 69"/>
                <a:gd name="T82" fmla="*/ 148824271 w 69"/>
                <a:gd name="T83" fmla="*/ 136212884 h 69"/>
                <a:gd name="T84" fmla="*/ 116031433 w 69"/>
                <a:gd name="T85" fmla="*/ 136212884 h 69"/>
                <a:gd name="T86" fmla="*/ 68105027 w 69"/>
                <a:gd name="T87" fmla="*/ 171526983 h 69"/>
                <a:gd name="T88" fmla="*/ 68105027 w 69"/>
                <a:gd name="T89" fmla="*/ 171526983 h 69"/>
                <a:gd name="T90" fmla="*/ 63061562 w 69"/>
                <a:gd name="T91" fmla="*/ 174049532 h 69"/>
                <a:gd name="T92" fmla="*/ 63061562 w 69"/>
                <a:gd name="T93" fmla="*/ 174049532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9" h="69">
                  <a:moveTo>
                    <a:pt x="25" y="69"/>
                  </a:moveTo>
                  <a:lnTo>
                    <a:pt x="25" y="69"/>
                  </a:lnTo>
                  <a:lnTo>
                    <a:pt x="22" y="69"/>
                  </a:lnTo>
                  <a:lnTo>
                    <a:pt x="21" y="66"/>
                  </a:lnTo>
                  <a:lnTo>
                    <a:pt x="20" y="64"/>
                  </a:lnTo>
                  <a:lnTo>
                    <a:pt x="20" y="54"/>
                  </a:lnTo>
                  <a:lnTo>
                    <a:pt x="15" y="54"/>
                  </a:lnTo>
                  <a:lnTo>
                    <a:pt x="15" y="44"/>
                  </a:lnTo>
                  <a:lnTo>
                    <a:pt x="25" y="44"/>
                  </a:lnTo>
                  <a:lnTo>
                    <a:pt x="27" y="44"/>
                  </a:lnTo>
                  <a:lnTo>
                    <a:pt x="28" y="45"/>
                  </a:lnTo>
                  <a:lnTo>
                    <a:pt x="30" y="47"/>
                  </a:lnTo>
                  <a:lnTo>
                    <a:pt x="30" y="49"/>
                  </a:lnTo>
                  <a:lnTo>
                    <a:pt x="30" y="54"/>
                  </a:lnTo>
                  <a:lnTo>
                    <a:pt x="42" y="45"/>
                  </a:lnTo>
                  <a:lnTo>
                    <a:pt x="44" y="44"/>
                  </a:lnTo>
                  <a:lnTo>
                    <a:pt x="59" y="44"/>
                  </a:lnTo>
                  <a:lnTo>
                    <a:pt x="59" y="10"/>
                  </a:lnTo>
                  <a:lnTo>
                    <a:pt x="10" y="10"/>
                  </a:lnTo>
                  <a:lnTo>
                    <a:pt x="10" y="24"/>
                  </a:lnTo>
                  <a:lnTo>
                    <a:pt x="0" y="24"/>
                  </a:lnTo>
                  <a:lnTo>
                    <a:pt x="0" y="10"/>
                  </a:lnTo>
                  <a:lnTo>
                    <a:pt x="1" y="6"/>
                  </a:lnTo>
                  <a:lnTo>
                    <a:pt x="2" y="2"/>
                  </a:lnTo>
                  <a:lnTo>
                    <a:pt x="6" y="1"/>
                  </a:lnTo>
                  <a:lnTo>
                    <a:pt x="10" y="0"/>
                  </a:lnTo>
                  <a:lnTo>
                    <a:pt x="59" y="0"/>
                  </a:lnTo>
                  <a:lnTo>
                    <a:pt x="63" y="1"/>
                  </a:lnTo>
                  <a:lnTo>
                    <a:pt x="67" y="2"/>
                  </a:lnTo>
                  <a:lnTo>
                    <a:pt x="68" y="6"/>
                  </a:lnTo>
                  <a:lnTo>
                    <a:pt x="69" y="10"/>
                  </a:lnTo>
                  <a:lnTo>
                    <a:pt x="69" y="44"/>
                  </a:lnTo>
                  <a:lnTo>
                    <a:pt x="68" y="48"/>
                  </a:lnTo>
                  <a:lnTo>
                    <a:pt x="67" y="52"/>
                  </a:lnTo>
                  <a:lnTo>
                    <a:pt x="63" y="53"/>
                  </a:lnTo>
                  <a:lnTo>
                    <a:pt x="59" y="54"/>
                  </a:lnTo>
                  <a:lnTo>
                    <a:pt x="46" y="54"/>
                  </a:lnTo>
                  <a:lnTo>
                    <a:pt x="27" y="68"/>
                  </a:lnTo>
                  <a:lnTo>
                    <a:pt x="2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3" name="Freeform 71">
              <a:extLst>
                <a:ext uri="{FF2B5EF4-FFF2-40B4-BE49-F238E27FC236}">
                  <a16:creationId xmlns:a16="http://schemas.microsoft.com/office/drawing/2014/main" id="{D6F23390-6F34-D48F-5FC8-A75F1149BA8C}"/>
                </a:ext>
              </a:extLst>
            </p:cNvPr>
            <p:cNvSpPr>
              <a:spLocks/>
            </p:cNvSpPr>
            <p:nvPr/>
          </p:nvSpPr>
          <p:spPr bwMode="auto">
            <a:xfrm>
              <a:off x="8447088" y="1250950"/>
              <a:ext cx="61912" cy="61913"/>
            </a:xfrm>
            <a:custGeom>
              <a:avLst/>
              <a:gdLst>
                <a:gd name="T0" fmla="*/ 47958583 w 40"/>
                <a:gd name="T1" fmla="*/ 95918715 h 40"/>
                <a:gd name="T2" fmla="*/ 47958583 w 40"/>
                <a:gd name="T3" fmla="*/ 95918715 h 40"/>
                <a:gd name="T4" fmla="*/ 57550300 w 40"/>
                <a:gd name="T5" fmla="*/ 95918715 h 40"/>
                <a:gd name="T6" fmla="*/ 64744474 w 40"/>
                <a:gd name="T7" fmla="*/ 93521134 h 40"/>
                <a:gd name="T8" fmla="*/ 81530365 w 40"/>
                <a:gd name="T9" fmla="*/ 81531682 h 40"/>
                <a:gd name="T10" fmla="*/ 93519624 w 40"/>
                <a:gd name="T11" fmla="*/ 64745520 h 40"/>
                <a:gd name="T12" fmla="*/ 95917166 w 40"/>
                <a:gd name="T13" fmla="*/ 57551229 h 40"/>
                <a:gd name="T14" fmla="*/ 95917166 w 40"/>
                <a:gd name="T15" fmla="*/ 47959358 h 40"/>
                <a:gd name="T16" fmla="*/ 95917166 w 40"/>
                <a:gd name="T17" fmla="*/ 47959358 h 40"/>
                <a:gd name="T18" fmla="*/ 95917166 w 40"/>
                <a:gd name="T19" fmla="*/ 38367486 h 40"/>
                <a:gd name="T20" fmla="*/ 93519624 w 40"/>
                <a:gd name="T21" fmla="*/ 31173196 h 40"/>
                <a:gd name="T22" fmla="*/ 81530365 w 40"/>
                <a:gd name="T23" fmla="*/ 16786162 h 40"/>
                <a:gd name="T24" fmla="*/ 64744474 w 40"/>
                <a:gd name="T25" fmla="*/ 4796710 h 40"/>
                <a:gd name="T26" fmla="*/ 57550300 w 40"/>
                <a:gd name="T27" fmla="*/ 0 h 40"/>
                <a:gd name="T28" fmla="*/ 47958583 w 40"/>
                <a:gd name="T29" fmla="*/ 0 h 40"/>
                <a:gd name="T30" fmla="*/ 47958583 w 40"/>
                <a:gd name="T31" fmla="*/ 0 h 40"/>
                <a:gd name="T32" fmla="*/ 38366866 w 40"/>
                <a:gd name="T33" fmla="*/ 0 h 40"/>
                <a:gd name="T34" fmla="*/ 31172692 w 40"/>
                <a:gd name="T35" fmla="*/ 4796710 h 40"/>
                <a:gd name="T36" fmla="*/ 16785891 w 40"/>
                <a:gd name="T37" fmla="*/ 16786162 h 40"/>
                <a:gd name="T38" fmla="*/ 4796632 w 40"/>
                <a:gd name="T39" fmla="*/ 31173196 h 40"/>
                <a:gd name="T40" fmla="*/ 0 w 40"/>
                <a:gd name="T41" fmla="*/ 38367486 h 40"/>
                <a:gd name="T42" fmla="*/ 0 w 40"/>
                <a:gd name="T43" fmla="*/ 47959358 h 40"/>
                <a:gd name="T44" fmla="*/ 0 w 40"/>
                <a:gd name="T45" fmla="*/ 47959358 h 40"/>
                <a:gd name="T46" fmla="*/ 0 w 40"/>
                <a:gd name="T47" fmla="*/ 57551229 h 40"/>
                <a:gd name="T48" fmla="*/ 4796632 w 40"/>
                <a:gd name="T49" fmla="*/ 64745520 h 40"/>
                <a:gd name="T50" fmla="*/ 16785891 w 40"/>
                <a:gd name="T51" fmla="*/ 81531682 h 40"/>
                <a:gd name="T52" fmla="*/ 31172692 w 40"/>
                <a:gd name="T53" fmla="*/ 93521134 h 40"/>
                <a:gd name="T54" fmla="*/ 38366866 w 40"/>
                <a:gd name="T55" fmla="*/ 95918715 h 40"/>
                <a:gd name="T56" fmla="*/ 47958583 w 40"/>
                <a:gd name="T57" fmla="*/ 95918715 h 40"/>
                <a:gd name="T58" fmla="*/ 47958583 w 40"/>
                <a:gd name="T59" fmla="*/ 95918715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40">
                  <a:moveTo>
                    <a:pt x="20" y="40"/>
                  </a:moveTo>
                  <a:lnTo>
                    <a:pt x="20" y="40"/>
                  </a:lnTo>
                  <a:lnTo>
                    <a:pt x="24" y="40"/>
                  </a:lnTo>
                  <a:lnTo>
                    <a:pt x="27" y="39"/>
                  </a:lnTo>
                  <a:lnTo>
                    <a:pt x="34" y="34"/>
                  </a:lnTo>
                  <a:lnTo>
                    <a:pt x="39" y="27"/>
                  </a:lnTo>
                  <a:lnTo>
                    <a:pt x="40" y="24"/>
                  </a:lnTo>
                  <a:lnTo>
                    <a:pt x="40" y="20"/>
                  </a:lnTo>
                  <a:lnTo>
                    <a:pt x="40" y="16"/>
                  </a:lnTo>
                  <a:lnTo>
                    <a:pt x="39" y="13"/>
                  </a:lnTo>
                  <a:lnTo>
                    <a:pt x="34" y="7"/>
                  </a:lnTo>
                  <a:lnTo>
                    <a:pt x="27" y="2"/>
                  </a:lnTo>
                  <a:lnTo>
                    <a:pt x="24" y="0"/>
                  </a:lnTo>
                  <a:lnTo>
                    <a:pt x="20" y="0"/>
                  </a:lnTo>
                  <a:lnTo>
                    <a:pt x="16" y="0"/>
                  </a:lnTo>
                  <a:lnTo>
                    <a:pt x="13" y="2"/>
                  </a:lnTo>
                  <a:lnTo>
                    <a:pt x="7" y="7"/>
                  </a:lnTo>
                  <a:lnTo>
                    <a:pt x="2" y="13"/>
                  </a:lnTo>
                  <a:lnTo>
                    <a:pt x="0" y="16"/>
                  </a:lnTo>
                  <a:lnTo>
                    <a:pt x="0" y="20"/>
                  </a:lnTo>
                  <a:lnTo>
                    <a:pt x="0" y="24"/>
                  </a:lnTo>
                  <a:lnTo>
                    <a:pt x="2" y="27"/>
                  </a:lnTo>
                  <a:lnTo>
                    <a:pt x="7" y="34"/>
                  </a:lnTo>
                  <a:lnTo>
                    <a:pt x="13" y="39"/>
                  </a:lnTo>
                  <a:lnTo>
                    <a:pt x="16"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4" name="Freeform 72">
              <a:extLst>
                <a:ext uri="{FF2B5EF4-FFF2-40B4-BE49-F238E27FC236}">
                  <a16:creationId xmlns:a16="http://schemas.microsoft.com/office/drawing/2014/main" id="{F7F48AA2-C4A7-BA6E-3BD7-676FB50E7AFD}"/>
                </a:ext>
              </a:extLst>
            </p:cNvPr>
            <p:cNvSpPr>
              <a:spLocks/>
            </p:cNvSpPr>
            <p:nvPr/>
          </p:nvSpPr>
          <p:spPr bwMode="auto">
            <a:xfrm>
              <a:off x="8418513" y="1322388"/>
              <a:ext cx="123825" cy="52387"/>
            </a:xfrm>
            <a:custGeom>
              <a:avLst/>
              <a:gdLst>
                <a:gd name="T0" fmla="*/ 95900111 w 79"/>
                <a:gd name="T1" fmla="*/ 0 h 34"/>
                <a:gd name="T2" fmla="*/ 95900111 w 79"/>
                <a:gd name="T3" fmla="*/ 0 h 34"/>
                <a:gd name="T4" fmla="*/ 73768352 w 79"/>
                <a:gd name="T5" fmla="*/ 0 h 34"/>
                <a:gd name="T6" fmla="*/ 56556677 w 79"/>
                <a:gd name="T7" fmla="*/ 4751809 h 34"/>
                <a:gd name="T8" fmla="*/ 41802693 w 79"/>
                <a:gd name="T9" fmla="*/ 11881063 h 34"/>
                <a:gd name="T10" fmla="*/ 27048709 w 79"/>
                <a:gd name="T11" fmla="*/ 19010318 h 34"/>
                <a:gd name="T12" fmla="*/ 14753984 w 79"/>
                <a:gd name="T13" fmla="*/ 28515477 h 34"/>
                <a:gd name="T14" fmla="*/ 4918517 w 79"/>
                <a:gd name="T15" fmla="*/ 40396540 h 34"/>
                <a:gd name="T16" fmla="*/ 2459259 w 79"/>
                <a:gd name="T17" fmla="*/ 54653508 h 34"/>
                <a:gd name="T18" fmla="*/ 0 w 79"/>
                <a:gd name="T19" fmla="*/ 68912017 h 34"/>
                <a:gd name="T20" fmla="*/ 0 w 79"/>
                <a:gd name="T21" fmla="*/ 80793080 h 34"/>
                <a:gd name="T22" fmla="*/ 194257914 w 79"/>
                <a:gd name="T23" fmla="*/ 80793080 h 34"/>
                <a:gd name="T24" fmla="*/ 194257914 w 79"/>
                <a:gd name="T25" fmla="*/ 68912017 h 34"/>
                <a:gd name="T26" fmla="*/ 194257914 w 79"/>
                <a:gd name="T27" fmla="*/ 68912017 h 34"/>
                <a:gd name="T28" fmla="*/ 189339397 w 79"/>
                <a:gd name="T29" fmla="*/ 54653508 h 34"/>
                <a:gd name="T30" fmla="*/ 186881706 w 79"/>
                <a:gd name="T31" fmla="*/ 40396540 h 34"/>
                <a:gd name="T32" fmla="*/ 177044672 w 79"/>
                <a:gd name="T33" fmla="*/ 28515477 h 34"/>
                <a:gd name="T34" fmla="*/ 164749946 w 79"/>
                <a:gd name="T35" fmla="*/ 19010318 h 34"/>
                <a:gd name="T36" fmla="*/ 149995962 w 79"/>
                <a:gd name="T37" fmla="*/ 11881063 h 34"/>
                <a:gd name="T38" fmla="*/ 135243546 w 79"/>
                <a:gd name="T39" fmla="*/ 4751809 h 34"/>
                <a:gd name="T40" fmla="*/ 118030303 w 79"/>
                <a:gd name="T41" fmla="*/ 0 h 34"/>
                <a:gd name="T42" fmla="*/ 95900111 w 79"/>
                <a:gd name="T43" fmla="*/ 0 h 34"/>
                <a:gd name="T44" fmla="*/ 95900111 w 79"/>
                <a:gd name="T45" fmla="*/ 0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34">
                  <a:moveTo>
                    <a:pt x="39" y="0"/>
                  </a:moveTo>
                  <a:lnTo>
                    <a:pt x="39" y="0"/>
                  </a:lnTo>
                  <a:lnTo>
                    <a:pt x="30" y="0"/>
                  </a:lnTo>
                  <a:lnTo>
                    <a:pt x="23" y="2"/>
                  </a:lnTo>
                  <a:lnTo>
                    <a:pt x="17" y="5"/>
                  </a:lnTo>
                  <a:lnTo>
                    <a:pt x="11" y="8"/>
                  </a:lnTo>
                  <a:lnTo>
                    <a:pt x="6" y="12"/>
                  </a:lnTo>
                  <a:lnTo>
                    <a:pt x="2" y="17"/>
                  </a:lnTo>
                  <a:lnTo>
                    <a:pt x="1" y="23"/>
                  </a:lnTo>
                  <a:lnTo>
                    <a:pt x="0" y="29"/>
                  </a:lnTo>
                  <a:lnTo>
                    <a:pt x="0" y="34"/>
                  </a:lnTo>
                  <a:lnTo>
                    <a:pt x="79" y="34"/>
                  </a:lnTo>
                  <a:lnTo>
                    <a:pt x="79" y="29"/>
                  </a:lnTo>
                  <a:lnTo>
                    <a:pt x="77" y="23"/>
                  </a:lnTo>
                  <a:lnTo>
                    <a:pt x="76" y="17"/>
                  </a:lnTo>
                  <a:lnTo>
                    <a:pt x="72" y="12"/>
                  </a:lnTo>
                  <a:lnTo>
                    <a:pt x="67" y="8"/>
                  </a:lnTo>
                  <a:lnTo>
                    <a:pt x="61" y="5"/>
                  </a:lnTo>
                  <a:lnTo>
                    <a:pt x="55" y="2"/>
                  </a:lnTo>
                  <a:lnTo>
                    <a:pt x="48" y="0"/>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grpSp>
      <p:pic>
        <p:nvPicPr>
          <p:cNvPr id="3" name="Picture 2">
            <a:extLst>
              <a:ext uri="{FF2B5EF4-FFF2-40B4-BE49-F238E27FC236}">
                <a16:creationId xmlns:a16="http://schemas.microsoft.com/office/drawing/2014/main" id="{FC3E8521-DA10-D3CD-F9E3-68103713AC06}"/>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375733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3"/>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7696610"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22179"/>
                </a:solidFill>
                <a:latin typeface="Poppins" pitchFamily="2" charset="77"/>
                <a:cs typeface="Poppins" pitchFamily="2" charset="77"/>
              </a:rPr>
              <a:t>CHECK OUT</a:t>
            </a:r>
          </a:p>
        </p:txBody>
      </p:sp>
      <p:sp>
        <p:nvSpPr>
          <p:cNvPr id="7" name="TextBox 4">
            <a:extLst>
              <a:ext uri="{FF2B5EF4-FFF2-40B4-BE49-F238E27FC236}">
                <a16:creationId xmlns:a16="http://schemas.microsoft.com/office/drawing/2014/main" id="{31B59780-DFC0-6FDF-95CF-F0D4094F5BA5}"/>
              </a:ext>
            </a:extLst>
          </p:cNvPr>
          <p:cNvSpPr txBox="1"/>
          <p:nvPr/>
        </p:nvSpPr>
        <p:spPr>
          <a:xfrm>
            <a:off x="1793631" y="1493854"/>
            <a:ext cx="7696610" cy="536685"/>
          </a:xfrm>
          <a:prstGeom prst="rect">
            <a:avLst/>
          </a:prstGeom>
        </p:spPr>
        <p:txBody>
          <a:bodyPr wrap="square" lIns="0" tIns="0" rIns="0" bIns="0" rtlCol="0" anchor="t">
            <a:spAutoFit/>
          </a:bodyPr>
          <a:lstStyle/>
          <a:p>
            <a:pPr algn="l">
              <a:lnSpc>
                <a:spcPts val="4320"/>
              </a:lnSpc>
            </a:pPr>
            <a:r>
              <a:rPr lang="en-US" sz="3200" dirty="0">
                <a:solidFill>
                  <a:srgbClr val="939598"/>
                </a:solidFill>
                <a:latin typeface="Poppins"/>
              </a:rPr>
              <a:t>What will you do for yourself today?</a:t>
            </a:r>
          </a:p>
        </p:txBody>
      </p:sp>
      <p:pic>
        <p:nvPicPr>
          <p:cNvPr id="11" name="Graphic 10" descr="Magnifying glass with solid fill">
            <a:extLst>
              <a:ext uri="{FF2B5EF4-FFF2-40B4-BE49-F238E27FC236}">
                <a16:creationId xmlns:a16="http://schemas.microsoft.com/office/drawing/2014/main" id="{69753DD5-C7E1-017D-2961-207D1619AC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1214" y="709512"/>
            <a:ext cx="914400" cy="914400"/>
          </a:xfrm>
          <a:prstGeom prst="rect">
            <a:avLst/>
          </a:prstGeom>
        </p:spPr>
      </p:pic>
      <p:pic>
        <p:nvPicPr>
          <p:cNvPr id="3" name="Graphic 2" descr="Storytelling with solid fill">
            <a:extLst>
              <a:ext uri="{FF2B5EF4-FFF2-40B4-BE49-F238E27FC236}">
                <a16:creationId xmlns:a16="http://schemas.microsoft.com/office/drawing/2014/main" id="{4F343BF7-55DB-823B-26E9-E3295D11A8D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22156" y="2429258"/>
            <a:ext cx="914400" cy="914400"/>
          </a:xfrm>
          <a:prstGeom prst="rect">
            <a:avLst/>
          </a:prstGeom>
        </p:spPr>
      </p:pic>
      <p:pic>
        <p:nvPicPr>
          <p:cNvPr id="10" name="Graphic 9" descr="Ear with solid fill">
            <a:extLst>
              <a:ext uri="{FF2B5EF4-FFF2-40B4-BE49-F238E27FC236}">
                <a16:creationId xmlns:a16="http://schemas.microsoft.com/office/drawing/2014/main" id="{66255355-D255-6C39-94CA-F478BFFC8F6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73153" y="2390221"/>
            <a:ext cx="914400" cy="914400"/>
          </a:xfrm>
          <a:prstGeom prst="rect">
            <a:avLst/>
          </a:prstGeom>
        </p:spPr>
      </p:pic>
      <p:pic>
        <p:nvPicPr>
          <p:cNvPr id="15" name="Graphic 14" descr="Water Bottle with solid fill">
            <a:extLst>
              <a:ext uri="{FF2B5EF4-FFF2-40B4-BE49-F238E27FC236}">
                <a16:creationId xmlns:a16="http://schemas.microsoft.com/office/drawing/2014/main" id="{B72D9935-D138-B235-804B-FF04BC701D1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332587" y="2361576"/>
            <a:ext cx="914400" cy="914400"/>
          </a:xfrm>
          <a:prstGeom prst="rect">
            <a:avLst/>
          </a:prstGeom>
        </p:spPr>
      </p:pic>
      <p:sp>
        <p:nvSpPr>
          <p:cNvPr id="16" name="Rounded Rectangle 15">
            <a:extLst>
              <a:ext uri="{FF2B5EF4-FFF2-40B4-BE49-F238E27FC236}">
                <a16:creationId xmlns:a16="http://schemas.microsoft.com/office/drawing/2014/main" id="{B99082B5-0E51-2D8F-7485-F5CB0CDFE6FE}"/>
              </a:ext>
            </a:extLst>
          </p:cNvPr>
          <p:cNvSpPr/>
          <p:nvPr/>
        </p:nvSpPr>
        <p:spPr>
          <a:xfrm>
            <a:off x="701764" y="3500138"/>
            <a:ext cx="2416357" cy="1540320"/>
          </a:xfrm>
          <a:prstGeom prst="roundRect">
            <a:avLst/>
          </a:prstGeom>
          <a:solidFill>
            <a:srgbClr val="FFA5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Poppins SemiBold" pitchFamily="2" charset="77"/>
                <a:cs typeface="Poppins SemiBold" pitchFamily="2" charset="77"/>
              </a:rPr>
              <a:t>Time with loved ones</a:t>
            </a:r>
          </a:p>
        </p:txBody>
      </p:sp>
      <p:pic>
        <p:nvPicPr>
          <p:cNvPr id="20" name="Graphic 19" descr="Heart with solid fill">
            <a:extLst>
              <a:ext uri="{FF2B5EF4-FFF2-40B4-BE49-F238E27FC236}">
                <a16:creationId xmlns:a16="http://schemas.microsoft.com/office/drawing/2014/main" id="{6C06CE57-DBC7-FFA7-163F-F5B17E664E9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533036" y="2460683"/>
            <a:ext cx="914400" cy="914400"/>
          </a:xfrm>
          <a:prstGeom prst="rect">
            <a:avLst/>
          </a:prstGeom>
        </p:spPr>
      </p:pic>
      <p:sp>
        <p:nvSpPr>
          <p:cNvPr id="21" name="Rounded Rectangle 20">
            <a:extLst>
              <a:ext uri="{FF2B5EF4-FFF2-40B4-BE49-F238E27FC236}">
                <a16:creationId xmlns:a16="http://schemas.microsoft.com/office/drawing/2014/main" id="{75EADECE-E1A2-353A-0A7D-8811C79FF1BF}"/>
              </a:ext>
            </a:extLst>
          </p:cNvPr>
          <p:cNvSpPr/>
          <p:nvPr/>
        </p:nvSpPr>
        <p:spPr>
          <a:xfrm>
            <a:off x="3331693" y="3500138"/>
            <a:ext cx="2095327" cy="1540320"/>
          </a:xfrm>
          <a:prstGeom prst="roundRect">
            <a:avLst/>
          </a:prstGeom>
          <a:solidFill>
            <a:srgbClr val="005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FF"/>
                </a:solidFill>
                <a:latin typeface="Poppins SemiBold" pitchFamily="2" charset="77"/>
                <a:cs typeface="Poppins SemiBold" pitchFamily="2" charset="77"/>
              </a:rPr>
              <a:t>Read your favorite book</a:t>
            </a:r>
          </a:p>
        </p:txBody>
      </p:sp>
      <p:sp>
        <p:nvSpPr>
          <p:cNvPr id="22" name="Rounded Rectangle 21">
            <a:extLst>
              <a:ext uri="{FF2B5EF4-FFF2-40B4-BE49-F238E27FC236}">
                <a16:creationId xmlns:a16="http://schemas.microsoft.com/office/drawing/2014/main" id="{3194CBD7-2200-E5B1-BBC2-A3979CB1A7FE}"/>
              </a:ext>
            </a:extLst>
          </p:cNvPr>
          <p:cNvSpPr/>
          <p:nvPr/>
        </p:nvSpPr>
        <p:spPr>
          <a:xfrm>
            <a:off x="5662366" y="3500138"/>
            <a:ext cx="2095328" cy="1540320"/>
          </a:xfrm>
          <a:prstGeom prst="roundRect">
            <a:avLst/>
          </a:prstGeom>
          <a:solidFill>
            <a:srgbClr val="02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FF"/>
                </a:solidFill>
                <a:latin typeface="Poppins SemiBold" pitchFamily="2" charset="77"/>
                <a:cs typeface="Poppins SemiBold" pitchFamily="2" charset="77"/>
              </a:rPr>
              <a:t>Take a walk outside</a:t>
            </a:r>
          </a:p>
        </p:txBody>
      </p:sp>
      <p:pic>
        <p:nvPicPr>
          <p:cNvPr id="23" name="Graphic 22" descr="Walk with solid fill">
            <a:extLst>
              <a:ext uri="{FF2B5EF4-FFF2-40B4-BE49-F238E27FC236}">
                <a16:creationId xmlns:a16="http://schemas.microsoft.com/office/drawing/2014/main" id="{F223004E-21C6-96B2-297C-4FA631AEF1A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252830" y="2429258"/>
            <a:ext cx="914400" cy="914400"/>
          </a:xfrm>
          <a:prstGeom prst="rect">
            <a:avLst/>
          </a:prstGeom>
        </p:spPr>
      </p:pic>
      <p:sp>
        <p:nvSpPr>
          <p:cNvPr id="24" name="Rounded Rectangle 23">
            <a:extLst>
              <a:ext uri="{FF2B5EF4-FFF2-40B4-BE49-F238E27FC236}">
                <a16:creationId xmlns:a16="http://schemas.microsoft.com/office/drawing/2014/main" id="{56A24957-1376-492E-E1E1-1C56129511FD}"/>
              </a:ext>
            </a:extLst>
          </p:cNvPr>
          <p:cNvSpPr/>
          <p:nvPr/>
        </p:nvSpPr>
        <p:spPr>
          <a:xfrm>
            <a:off x="7964017" y="3500138"/>
            <a:ext cx="1732672" cy="1540320"/>
          </a:xfrm>
          <a:prstGeom prst="roundRect">
            <a:avLst/>
          </a:prstGeom>
          <a:solidFill>
            <a:srgbClr val="09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Poppins SemiBold" pitchFamily="2" charset="77"/>
                <a:cs typeface="Poppins SemiBold" pitchFamily="2" charset="77"/>
              </a:rPr>
              <a:t>Listen to </a:t>
            </a:r>
          </a:p>
          <a:p>
            <a:pPr algn="ctr"/>
            <a:r>
              <a:rPr lang="en-US" sz="2800" b="1" dirty="0">
                <a:solidFill>
                  <a:schemeClr val="bg1"/>
                </a:solidFill>
                <a:latin typeface="Poppins SemiBold" pitchFamily="2" charset="77"/>
                <a:cs typeface="Poppins SemiBold" pitchFamily="2" charset="77"/>
              </a:rPr>
              <a:t>music</a:t>
            </a:r>
          </a:p>
        </p:txBody>
      </p:sp>
      <p:sp>
        <p:nvSpPr>
          <p:cNvPr id="26" name="Rounded Rectangle 25">
            <a:extLst>
              <a:ext uri="{FF2B5EF4-FFF2-40B4-BE49-F238E27FC236}">
                <a16:creationId xmlns:a16="http://schemas.microsoft.com/office/drawing/2014/main" id="{B39E3810-2481-88FB-F2A3-DCCF35751596}"/>
              </a:ext>
            </a:extLst>
          </p:cNvPr>
          <p:cNvSpPr/>
          <p:nvPr/>
        </p:nvSpPr>
        <p:spPr>
          <a:xfrm>
            <a:off x="9923451" y="3500138"/>
            <a:ext cx="1732672" cy="1540320"/>
          </a:xfrm>
          <a:prstGeom prst="roundRect">
            <a:avLst/>
          </a:prstGeom>
          <a:solidFill>
            <a:srgbClr val="FF5D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FF"/>
                </a:solidFill>
                <a:latin typeface="Poppins SemiBold" pitchFamily="2" charset="77"/>
                <a:cs typeface="Poppins SemiBold" pitchFamily="2" charset="77"/>
              </a:rPr>
              <a:t>Drink some water</a:t>
            </a:r>
          </a:p>
        </p:txBody>
      </p:sp>
      <p:pic>
        <p:nvPicPr>
          <p:cNvPr id="27" name="Picture 26">
            <a:extLst>
              <a:ext uri="{FF2B5EF4-FFF2-40B4-BE49-F238E27FC236}">
                <a16:creationId xmlns:a16="http://schemas.microsoft.com/office/drawing/2014/main" id="{922BF432-632C-4BA6-245C-C1A42B1BEE2A}"/>
              </a:ext>
            </a:extLst>
          </p:cNvPr>
          <p:cNvPicPr>
            <a:picLocks noChangeAspect="1"/>
          </p:cNvPicPr>
          <p:nvPr/>
        </p:nvPicPr>
        <p:blipFill>
          <a:blip r:embed="rId16"/>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930259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865F9E-171F-FAA9-D323-5F55AB2E1648}"/>
              </a:ext>
            </a:extLst>
          </p:cNvPr>
          <p:cNvSpPr/>
          <p:nvPr/>
        </p:nvSpPr>
        <p:spPr>
          <a:xfrm>
            <a:off x="0" y="598"/>
            <a:ext cx="12192000" cy="6263636"/>
          </a:xfrm>
          <a:prstGeom prst="rect">
            <a:avLst/>
          </a:prstGeom>
          <a:gradFill>
            <a:gsLst>
              <a:gs pos="0">
                <a:srgbClr val="005D32"/>
              </a:gs>
              <a:gs pos="100000">
                <a:srgbClr val="099FD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pic>
        <p:nvPicPr>
          <p:cNvPr id="15" name="Picture 14">
            <a:extLst>
              <a:ext uri="{FF2B5EF4-FFF2-40B4-BE49-F238E27FC236}">
                <a16:creationId xmlns:a16="http://schemas.microsoft.com/office/drawing/2014/main" id="{BC4E82E0-C103-364C-3599-BDA84EF9B2CF}"/>
              </a:ext>
            </a:extLst>
          </p:cNvPr>
          <p:cNvPicPr>
            <a:picLocks noChangeAspect="1"/>
          </p:cNvPicPr>
          <p:nvPr/>
        </p:nvPicPr>
        <p:blipFill rotWithShape="1">
          <a:blip r:embed="rId2">
            <a:alphaModFix amt="41000"/>
          </a:blip>
          <a:srcRect t="1" b="45453"/>
          <a:stretch/>
        </p:blipFill>
        <p:spPr>
          <a:xfrm>
            <a:off x="8290680" y="4283034"/>
            <a:ext cx="3849735" cy="1981200"/>
          </a:xfrm>
          <a:prstGeom prst="rect">
            <a:avLst/>
          </a:prstGeom>
        </p:spPr>
      </p:pic>
      <p:pic>
        <p:nvPicPr>
          <p:cNvPr id="4" name="Picture 3">
            <a:extLst>
              <a:ext uri="{FF2B5EF4-FFF2-40B4-BE49-F238E27FC236}">
                <a16:creationId xmlns:a16="http://schemas.microsoft.com/office/drawing/2014/main" id="{CB03BC58-DE22-A287-EE66-9CAF080DE660}"/>
              </a:ext>
            </a:extLst>
          </p:cNvPr>
          <p:cNvPicPr>
            <a:picLocks noChangeAspect="1"/>
          </p:cNvPicPr>
          <p:nvPr/>
        </p:nvPicPr>
        <p:blipFill>
          <a:blip r:embed="rId3"/>
          <a:srcRect/>
          <a:stretch>
            <a:fillRect/>
          </a:stretch>
        </p:blipFill>
        <p:spPr>
          <a:xfrm>
            <a:off x="5242635" y="4890450"/>
            <a:ext cx="1706729" cy="1850804"/>
          </a:xfrm>
          <a:prstGeom prst="rect">
            <a:avLst/>
          </a:prstGeom>
          <a:effectLst>
            <a:glow rad="150533">
              <a:schemeClr val="bg1">
                <a:alpha val="40000"/>
              </a:schemeClr>
            </a:glow>
          </a:effectLst>
        </p:spPr>
      </p:pic>
      <p:pic>
        <p:nvPicPr>
          <p:cNvPr id="25" name="Picture 24">
            <a:extLst>
              <a:ext uri="{FF2B5EF4-FFF2-40B4-BE49-F238E27FC236}">
                <a16:creationId xmlns:a16="http://schemas.microsoft.com/office/drawing/2014/main" id="{E0BA173E-839C-0196-5CDB-7A16D7241CE5}"/>
              </a:ext>
            </a:extLst>
          </p:cNvPr>
          <p:cNvPicPr>
            <a:picLocks noChangeAspect="1"/>
          </p:cNvPicPr>
          <p:nvPr/>
        </p:nvPicPr>
        <p:blipFill>
          <a:blip r:embed="rId4"/>
          <a:stretch>
            <a:fillRect/>
          </a:stretch>
        </p:blipFill>
        <p:spPr>
          <a:xfrm>
            <a:off x="3644900" y="529709"/>
            <a:ext cx="4902200" cy="673100"/>
          </a:xfrm>
          <a:prstGeom prst="rect">
            <a:avLst/>
          </a:prstGeom>
        </p:spPr>
      </p:pic>
      <p:sp>
        <p:nvSpPr>
          <p:cNvPr id="3" name="TextBox 2">
            <a:extLst>
              <a:ext uri="{FF2B5EF4-FFF2-40B4-BE49-F238E27FC236}">
                <a16:creationId xmlns:a16="http://schemas.microsoft.com/office/drawing/2014/main" id="{1BDE302B-0B4C-95D8-C201-FA1A1D6E3378}"/>
              </a:ext>
            </a:extLst>
          </p:cNvPr>
          <p:cNvSpPr txBox="1"/>
          <p:nvPr/>
        </p:nvSpPr>
        <p:spPr>
          <a:xfrm>
            <a:off x="1228577" y="1596078"/>
            <a:ext cx="9734843" cy="3043077"/>
          </a:xfrm>
          <a:prstGeom prst="rect">
            <a:avLst/>
          </a:prstGeom>
          <a:noFill/>
        </p:spPr>
        <p:txBody>
          <a:bodyPr wrap="square">
            <a:spAutoFit/>
          </a:bodyPr>
          <a:lstStyle/>
          <a:p>
            <a:pPr algn="ctr">
              <a:lnSpc>
                <a:spcPct val="150000"/>
              </a:lnSpc>
            </a:pPr>
            <a:r>
              <a:rPr lang="en-US" sz="2600" dirty="0">
                <a:solidFill>
                  <a:schemeClr val="bg1"/>
                </a:solidFill>
                <a:latin typeface="Poppins"/>
              </a:rPr>
              <a:t>Committed to fostering a safe and respectful District, school and community culture where the seeds of peace and justice are sown so that all students and staff can lead safe, purposeful and academically fruitful lives. </a:t>
            </a:r>
          </a:p>
          <a:p>
            <a:pPr algn="ctr">
              <a:lnSpc>
                <a:spcPct val="150000"/>
              </a:lnSpc>
            </a:pPr>
            <a:r>
              <a:rPr lang="en-US" sz="2600" dirty="0">
                <a:solidFill>
                  <a:schemeClr val="bg1"/>
                </a:solidFill>
                <a:latin typeface="Poppins"/>
              </a:rPr>
              <a:t>Connect with us at </a:t>
            </a:r>
            <a:r>
              <a:rPr lang="en-US" sz="2600" u="sng" dirty="0" err="1">
                <a:solidFill>
                  <a:schemeClr val="bg1"/>
                </a:solidFill>
                <a:latin typeface="Poppins"/>
              </a:rPr>
              <a:t>bit.ly</a:t>
            </a:r>
            <a:r>
              <a:rPr lang="en-US" sz="2600" u="sng" dirty="0">
                <a:solidFill>
                  <a:schemeClr val="bg1"/>
                </a:solidFill>
                <a:latin typeface="Poppins"/>
              </a:rPr>
              <a:t>/LAUSD-HRDE</a:t>
            </a:r>
          </a:p>
        </p:txBody>
      </p:sp>
    </p:spTree>
    <p:extLst>
      <p:ext uri="{BB962C8B-B14F-4D97-AF65-F5344CB8AC3E}">
        <p14:creationId xmlns:p14="http://schemas.microsoft.com/office/powerpoint/2010/main" val="236648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8742-69A2-0ED0-7A57-33F68E9A5882}"/>
              </a:ext>
            </a:extLst>
          </p:cNvPr>
          <p:cNvSpPr>
            <a:spLocks noGrp="1"/>
          </p:cNvSpPr>
          <p:nvPr>
            <p:ph type="title"/>
          </p:nvPr>
        </p:nvSpPr>
        <p:spPr>
          <a:xfrm>
            <a:off x="1657598" y="832698"/>
            <a:ext cx="5788231" cy="668028"/>
          </a:xfrm>
        </p:spPr>
        <p:txBody>
          <a:bodyPr/>
          <a:lstStyle/>
          <a:p>
            <a:r>
              <a:rPr lang="en-US" sz="4400" dirty="0">
                <a:solidFill>
                  <a:srgbClr val="022179"/>
                </a:solidFill>
                <a:latin typeface="Poppins" pitchFamily="2" charset="77"/>
                <a:cs typeface="Poppins" pitchFamily="2" charset="77"/>
              </a:rPr>
              <a:t>WOULD YOU RATHER</a:t>
            </a:r>
            <a:endParaRPr lang="en-US" dirty="0">
              <a:solidFill>
                <a:srgbClr val="022179"/>
              </a:solidFill>
              <a:latin typeface="Poppins" pitchFamily="2" charset="77"/>
              <a:cs typeface="Poppins" pitchFamily="2" charset="77"/>
            </a:endParaRPr>
          </a:p>
        </p:txBody>
      </p:sp>
      <p:pic>
        <p:nvPicPr>
          <p:cNvPr id="5" name="Content Placeholder 4" descr="Badge Question Mark with solid fill">
            <a:extLst>
              <a:ext uri="{FF2B5EF4-FFF2-40B4-BE49-F238E27FC236}">
                <a16:creationId xmlns:a16="http://schemas.microsoft.com/office/drawing/2014/main" id="{E828F9FB-4366-A808-0B62-4EBBDCA5EFAC}"/>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743198" y="709512"/>
            <a:ext cx="914400" cy="914400"/>
          </a:xfrm>
        </p:spPr>
      </p:pic>
      <p:sp>
        <p:nvSpPr>
          <p:cNvPr id="7" name="Freeform 7">
            <a:extLst>
              <a:ext uri="{FF2B5EF4-FFF2-40B4-BE49-F238E27FC236}">
                <a16:creationId xmlns:a16="http://schemas.microsoft.com/office/drawing/2014/main" id="{F0FADF59-11F8-92FA-8AAE-717B42D469C0}"/>
              </a:ext>
            </a:extLst>
          </p:cNvPr>
          <p:cNvSpPr/>
          <p:nvPr/>
        </p:nvSpPr>
        <p:spPr>
          <a:xfrm>
            <a:off x="1625582" y="2835187"/>
            <a:ext cx="2983723" cy="299709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22179">
              <a:alpha val="30000"/>
            </a:srgbClr>
          </a:solidFill>
        </p:spPr>
        <p:txBody>
          <a:bodyPr/>
          <a:lstStyle/>
          <a:p>
            <a:endParaRPr lang="en-US" dirty="0"/>
          </a:p>
        </p:txBody>
      </p:sp>
      <p:sp>
        <p:nvSpPr>
          <p:cNvPr id="11" name="Freeform 7">
            <a:extLst>
              <a:ext uri="{FF2B5EF4-FFF2-40B4-BE49-F238E27FC236}">
                <a16:creationId xmlns:a16="http://schemas.microsoft.com/office/drawing/2014/main" id="{49345F4E-93F2-1F14-01F4-5247DF3A0FAF}"/>
              </a:ext>
            </a:extLst>
          </p:cNvPr>
          <p:cNvSpPr/>
          <p:nvPr/>
        </p:nvSpPr>
        <p:spPr>
          <a:xfrm>
            <a:off x="7717799" y="2835187"/>
            <a:ext cx="2983723" cy="299709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22179">
              <a:alpha val="30000"/>
            </a:srgbClr>
          </a:solidFill>
        </p:spPr>
      </p:sp>
      <p:sp>
        <p:nvSpPr>
          <p:cNvPr id="14" name="TextBox 13">
            <a:extLst>
              <a:ext uri="{FF2B5EF4-FFF2-40B4-BE49-F238E27FC236}">
                <a16:creationId xmlns:a16="http://schemas.microsoft.com/office/drawing/2014/main" id="{817605E1-728F-237E-516A-08DD088B0A5A}"/>
              </a:ext>
            </a:extLst>
          </p:cNvPr>
          <p:cNvSpPr txBox="1"/>
          <p:nvPr/>
        </p:nvSpPr>
        <p:spPr>
          <a:xfrm>
            <a:off x="989983" y="1802239"/>
            <a:ext cx="4517496" cy="954107"/>
          </a:xfrm>
          <a:prstGeom prst="rect">
            <a:avLst/>
          </a:prstGeom>
          <a:noFill/>
        </p:spPr>
        <p:txBody>
          <a:bodyPr wrap="square" rtlCol="0">
            <a:spAutoFit/>
          </a:bodyPr>
          <a:lstStyle/>
          <a:p>
            <a:pPr algn="ctr"/>
            <a:r>
              <a:rPr lang="en-US" sz="2800" dirty="0">
                <a:solidFill>
                  <a:srgbClr val="022179"/>
                </a:solidFill>
                <a:latin typeface="Poppins"/>
              </a:rPr>
              <a:t>Have your favorite food every day for a year</a:t>
            </a:r>
          </a:p>
        </p:txBody>
      </p:sp>
      <p:sp>
        <p:nvSpPr>
          <p:cNvPr id="16" name="TextBox 15">
            <a:extLst>
              <a:ext uri="{FF2B5EF4-FFF2-40B4-BE49-F238E27FC236}">
                <a16:creationId xmlns:a16="http://schemas.microsoft.com/office/drawing/2014/main" id="{EB0EFB0C-1A15-C1F2-B244-2A4185220C52}"/>
              </a:ext>
            </a:extLst>
          </p:cNvPr>
          <p:cNvSpPr txBox="1"/>
          <p:nvPr/>
        </p:nvSpPr>
        <p:spPr>
          <a:xfrm>
            <a:off x="6684522" y="1740684"/>
            <a:ext cx="5050278" cy="1097736"/>
          </a:xfrm>
          <a:prstGeom prst="rect">
            <a:avLst/>
          </a:prstGeom>
          <a:noFill/>
        </p:spPr>
        <p:txBody>
          <a:bodyPr wrap="square" rtlCol="0">
            <a:spAutoFit/>
          </a:bodyPr>
          <a:lstStyle/>
          <a:p>
            <a:pPr algn="ctr">
              <a:lnSpc>
                <a:spcPts val="3966"/>
              </a:lnSpc>
            </a:pPr>
            <a:r>
              <a:rPr lang="en-US" sz="2800" dirty="0">
                <a:solidFill>
                  <a:srgbClr val="022179"/>
                </a:solidFill>
                <a:latin typeface="Poppins"/>
              </a:rPr>
              <a:t>Have your favorite dessert every day for a year</a:t>
            </a:r>
          </a:p>
        </p:txBody>
      </p:sp>
      <p:pic>
        <p:nvPicPr>
          <p:cNvPr id="18" name="Picture 17">
            <a:extLst>
              <a:ext uri="{FF2B5EF4-FFF2-40B4-BE49-F238E27FC236}">
                <a16:creationId xmlns:a16="http://schemas.microsoft.com/office/drawing/2014/main" id="{1FD50994-D9BE-7514-20E9-25163567FB52}"/>
              </a:ext>
            </a:extLst>
          </p:cNvPr>
          <p:cNvPicPr>
            <a:picLocks noChangeAspect="1"/>
          </p:cNvPicPr>
          <p:nvPr/>
        </p:nvPicPr>
        <p:blipFill>
          <a:blip r:embed="rId4"/>
          <a:stretch>
            <a:fillRect/>
          </a:stretch>
        </p:blipFill>
        <p:spPr>
          <a:xfrm>
            <a:off x="8882743" y="209633"/>
            <a:ext cx="3155702" cy="433296"/>
          </a:xfrm>
          <a:prstGeom prst="rect">
            <a:avLst/>
          </a:prstGeom>
        </p:spPr>
      </p:pic>
      <p:pic>
        <p:nvPicPr>
          <p:cNvPr id="3" name="Picture 2">
            <a:extLst>
              <a:ext uri="{FF2B5EF4-FFF2-40B4-BE49-F238E27FC236}">
                <a16:creationId xmlns:a16="http://schemas.microsoft.com/office/drawing/2014/main" id="{C4776EF0-6134-26C1-2445-ED76BA0F16A7}"/>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pic>
        <p:nvPicPr>
          <p:cNvPr id="8" name="Picture 7">
            <a:extLst>
              <a:ext uri="{FF2B5EF4-FFF2-40B4-BE49-F238E27FC236}">
                <a16:creationId xmlns:a16="http://schemas.microsoft.com/office/drawing/2014/main" id="{43AE54D7-FAB4-2F7D-A1B2-9192C36EC083}"/>
              </a:ext>
            </a:extLst>
          </p:cNvPr>
          <p:cNvPicPr>
            <a:picLocks noChangeAspect="1"/>
          </p:cNvPicPr>
          <p:nvPr/>
        </p:nvPicPr>
        <p:blipFill>
          <a:blip r:embed="rId6"/>
          <a:srcRect/>
          <a:stretch/>
        </p:blipFill>
        <p:spPr>
          <a:xfrm>
            <a:off x="8190485" y="3165707"/>
            <a:ext cx="2038350" cy="2038350"/>
          </a:xfrm>
          <a:prstGeom prst="rect">
            <a:avLst/>
          </a:prstGeom>
        </p:spPr>
      </p:pic>
      <p:pic>
        <p:nvPicPr>
          <p:cNvPr id="12" name="Picture 11">
            <a:extLst>
              <a:ext uri="{FF2B5EF4-FFF2-40B4-BE49-F238E27FC236}">
                <a16:creationId xmlns:a16="http://schemas.microsoft.com/office/drawing/2014/main" id="{F1AB9171-08AC-110A-30B4-17D885D8ADB5}"/>
              </a:ext>
            </a:extLst>
          </p:cNvPr>
          <p:cNvPicPr>
            <a:picLocks noChangeAspect="1"/>
          </p:cNvPicPr>
          <p:nvPr/>
        </p:nvPicPr>
        <p:blipFill>
          <a:blip r:embed="rId7"/>
          <a:srcRect/>
          <a:stretch/>
        </p:blipFill>
        <p:spPr>
          <a:xfrm>
            <a:off x="2123287" y="3215745"/>
            <a:ext cx="1988312" cy="1988312"/>
          </a:xfrm>
          <a:prstGeom prst="rect">
            <a:avLst/>
          </a:prstGeom>
        </p:spPr>
      </p:pic>
    </p:spTree>
    <p:extLst>
      <p:ext uri="{BB962C8B-B14F-4D97-AF65-F5344CB8AC3E}">
        <p14:creationId xmlns:p14="http://schemas.microsoft.com/office/powerpoint/2010/main" val="3616045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F7EE25-6C48-5B3E-6032-F4FB3C49F5CC}"/>
              </a:ext>
            </a:extLst>
          </p:cNvPr>
          <p:cNvSpPr/>
          <p:nvPr/>
        </p:nvSpPr>
        <p:spPr>
          <a:xfrm>
            <a:off x="294641" y="1839310"/>
            <a:ext cx="3763108" cy="4185992"/>
          </a:xfrm>
          <a:prstGeom prst="rect">
            <a:avLst/>
          </a:prstGeom>
          <a:solidFill>
            <a:srgbClr val="02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5875" lvl="1" algn="ctr"/>
            <a:endParaRPr lang="en-US" sz="2800" dirty="0">
              <a:solidFill>
                <a:schemeClr val="bg1"/>
              </a:solidFill>
              <a:latin typeface="Poppins"/>
            </a:endParaRPr>
          </a:p>
          <a:p>
            <a:pPr marL="15875" lvl="1" algn="ctr"/>
            <a:endParaRPr lang="en-US" sz="2800" dirty="0">
              <a:solidFill>
                <a:schemeClr val="bg1"/>
              </a:solidFill>
              <a:latin typeface="Poppins"/>
            </a:endParaRPr>
          </a:p>
          <a:p>
            <a:pPr marL="15875" lvl="1" algn="ctr"/>
            <a:endParaRPr lang="en-US" sz="2800" dirty="0">
              <a:solidFill>
                <a:schemeClr val="bg1"/>
              </a:solidFill>
              <a:latin typeface="Poppins"/>
            </a:endParaRPr>
          </a:p>
          <a:p>
            <a:pPr marL="15875" lvl="1" algn="ctr"/>
            <a:r>
              <a:rPr lang="en-US" sz="2800" dirty="0">
                <a:solidFill>
                  <a:schemeClr val="bg1"/>
                </a:solidFill>
                <a:latin typeface="Poppins"/>
              </a:rPr>
              <a:t>Discuss how you can make a choice to support a friend who is going through a hard time</a:t>
            </a:r>
          </a:p>
        </p:txBody>
      </p:sp>
      <p:sp>
        <p:nvSpPr>
          <p:cNvPr id="4" name="Title 1">
            <a:extLst>
              <a:ext uri="{FF2B5EF4-FFF2-40B4-BE49-F238E27FC236}">
                <a16:creationId xmlns:a16="http://schemas.microsoft.com/office/drawing/2014/main" id="{B801E37F-D4D2-77BA-19C8-250E2CA691B2}"/>
              </a:ext>
            </a:extLst>
          </p:cNvPr>
          <p:cNvSpPr txBox="1">
            <a:spLocks/>
          </p:cNvSpPr>
          <p:nvPr/>
        </p:nvSpPr>
        <p:spPr>
          <a:xfrm>
            <a:off x="1657598" y="832698"/>
            <a:ext cx="5788231"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22179"/>
                </a:solidFill>
                <a:latin typeface="Poppins" pitchFamily="2" charset="77"/>
                <a:cs typeface="Poppins" pitchFamily="2" charset="77"/>
              </a:rPr>
              <a:t>OBJECTIVES</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3"/>
          <a:stretch>
            <a:fillRect/>
          </a:stretch>
        </p:blipFill>
        <p:spPr>
          <a:xfrm>
            <a:off x="8882743" y="209633"/>
            <a:ext cx="3155702" cy="433296"/>
          </a:xfrm>
          <a:prstGeom prst="rect">
            <a:avLst/>
          </a:prstGeom>
        </p:spPr>
      </p:pic>
      <p:sp>
        <p:nvSpPr>
          <p:cNvPr id="2" name="Rectangle 1">
            <a:extLst>
              <a:ext uri="{FF2B5EF4-FFF2-40B4-BE49-F238E27FC236}">
                <a16:creationId xmlns:a16="http://schemas.microsoft.com/office/drawing/2014/main" id="{0D973DFC-1F98-CC59-9446-C63B20ED3D0D}"/>
              </a:ext>
            </a:extLst>
          </p:cNvPr>
          <p:cNvSpPr/>
          <p:nvPr/>
        </p:nvSpPr>
        <p:spPr>
          <a:xfrm>
            <a:off x="4210151" y="1839310"/>
            <a:ext cx="3763108" cy="4185992"/>
          </a:xfrm>
          <a:prstGeom prst="rect">
            <a:avLst/>
          </a:prstGeom>
          <a:solidFill>
            <a:srgbClr val="099F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113" lvl="1" algn="ctr"/>
            <a:endParaRPr lang="en-US" sz="2800" dirty="0">
              <a:solidFill>
                <a:schemeClr val="bg1"/>
              </a:solidFill>
              <a:latin typeface="Poppins"/>
            </a:endParaRPr>
          </a:p>
          <a:p>
            <a:pPr marL="11113" lvl="1" algn="ctr"/>
            <a:endParaRPr lang="en-US" sz="2800" dirty="0">
              <a:solidFill>
                <a:schemeClr val="bg1"/>
              </a:solidFill>
              <a:latin typeface="Poppins"/>
            </a:endParaRPr>
          </a:p>
          <a:p>
            <a:pPr marL="15875" lvl="1" algn="ctr"/>
            <a:r>
              <a:rPr lang="en-US" sz="2800" dirty="0">
                <a:solidFill>
                  <a:schemeClr val="bg1"/>
                </a:solidFill>
                <a:latin typeface="Poppins"/>
              </a:rPr>
              <a:t>Learn about the different ways you can be a supportive friend</a:t>
            </a:r>
          </a:p>
        </p:txBody>
      </p:sp>
      <p:sp>
        <p:nvSpPr>
          <p:cNvPr id="5" name="Rectangle 4">
            <a:extLst>
              <a:ext uri="{FF2B5EF4-FFF2-40B4-BE49-F238E27FC236}">
                <a16:creationId xmlns:a16="http://schemas.microsoft.com/office/drawing/2014/main" id="{BE2E1571-591D-DF4D-9EC2-C94060707A80}"/>
              </a:ext>
            </a:extLst>
          </p:cNvPr>
          <p:cNvSpPr/>
          <p:nvPr/>
        </p:nvSpPr>
        <p:spPr>
          <a:xfrm>
            <a:off x="8113937" y="1839310"/>
            <a:ext cx="3763109" cy="4185992"/>
          </a:xfrm>
          <a:prstGeom prst="rect">
            <a:avLst/>
          </a:prstGeom>
          <a:solidFill>
            <a:srgbClr val="FFA5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113" lvl="1" algn="ctr"/>
            <a:endParaRPr lang="en-US" sz="2800" dirty="0">
              <a:solidFill>
                <a:schemeClr val="bg1"/>
              </a:solidFill>
              <a:latin typeface="Poppins"/>
            </a:endParaRPr>
          </a:p>
          <a:p>
            <a:pPr marL="11113" lvl="1" algn="ctr"/>
            <a:endParaRPr lang="en-US" sz="2800" dirty="0">
              <a:solidFill>
                <a:schemeClr val="bg1"/>
              </a:solidFill>
              <a:latin typeface="Poppins"/>
            </a:endParaRPr>
          </a:p>
          <a:p>
            <a:pPr marL="15875" lvl="1" algn="ctr"/>
            <a:r>
              <a:rPr lang="en-US" sz="2800" dirty="0">
                <a:solidFill>
                  <a:schemeClr val="bg1"/>
                </a:solidFill>
                <a:latin typeface="Poppins"/>
              </a:rPr>
              <a:t>Reflect on why is it important to support someone</a:t>
            </a:r>
          </a:p>
        </p:txBody>
      </p:sp>
      <p:pic>
        <p:nvPicPr>
          <p:cNvPr id="34" name="Content Placeholder 33" descr="Bullseye with solid fill">
            <a:extLst>
              <a:ext uri="{FF2B5EF4-FFF2-40B4-BE49-F238E27FC236}">
                <a16:creationId xmlns:a16="http://schemas.microsoft.com/office/drawing/2014/main" id="{034E3FFF-B699-A3D8-2443-03D1E5078696}"/>
              </a:ext>
            </a:extLst>
          </p:cNvPr>
          <p:cNvPicPr>
            <a:picLocks noGrp="1" noChangeAspect="1"/>
          </p:cNvPicPr>
          <p:nvPr>
            <p:ph idx="1"/>
          </p:nvPr>
        </p:nvPicPr>
        <p:blipFill>
          <a:blip r:embed="rId4">
            <a:extLst>
              <a:ext uri="{96DAC541-7B7A-43D3-8B79-37D633B846F1}">
                <asvg:svgBlip xmlns:asvg="http://schemas.microsoft.com/office/drawing/2016/SVG/main" r:embed="rId5"/>
              </a:ext>
            </a:extLst>
          </a:blip>
          <a:stretch>
            <a:fillRect/>
          </a:stretch>
        </p:blipFill>
        <p:spPr>
          <a:xfrm>
            <a:off x="743198" y="684498"/>
            <a:ext cx="914400" cy="914400"/>
          </a:xfrm>
        </p:spPr>
      </p:pic>
      <p:pic>
        <p:nvPicPr>
          <p:cNvPr id="3" name="Picture 2">
            <a:extLst>
              <a:ext uri="{FF2B5EF4-FFF2-40B4-BE49-F238E27FC236}">
                <a16:creationId xmlns:a16="http://schemas.microsoft.com/office/drawing/2014/main" id="{A04DAA02-15B5-B220-90DA-9B6B8043BB29}"/>
              </a:ext>
            </a:extLst>
          </p:cNvPr>
          <p:cNvPicPr>
            <a:picLocks noChangeAspect="1"/>
          </p:cNvPicPr>
          <p:nvPr/>
        </p:nvPicPr>
        <p:blipFill>
          <a:blip r:embed="rId6"/>
          <a:srcRect/>
          <a:stretch/>
        </p:blipFill>
        <p:spPr>
          <a:xfrm>
            <a:off x="170881" y="5554466"/>
            <a:ext cx="594022" cy="594022"/>
          </a:xfrm>
          <a:prstGeom prst="rect">
            <a:avLst/>
          </a:prstGeom>
          <a:effectLst>
            <a:glow rad="150533">
              <a:schemeClr val="bg1">
                <a:alpha val="40000"/>
              </a:schemeClr>
            </a:glow>
          </a:effectLst>
        </p:spPr>
      </p:pic>
      <p:pic>
        <p:nvPicPr>
          <p:cNvPr id="18" name="Graphic 17" descr="Man with solid fill">
            <a:extLst>
              <a:ext uri="{FF2B5EF4-FFF2-40B4-BE49-F238E27FC236}">
                <a16:creationId xmlns:a16="http://schemas.microsoft.com/office/drawing/2014/main" id="{32A63858-9515-07A3-9417-0D1B2D9CFC2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89413" y="2022895"/>
            <a:ext cx="1103416" cy="1103416"/>
          </a:xfrm>
          <a:prstGeom prst="rect">
            <a:avLst/>
          </a:prstGeom>
        </p:spPr>
      </p:pic>
      <p:pic>
        <p:nvPicPr>
          <p:cNvPr id="8" name="Graphic 7">
            <a:extLst>
              <a:ext uri="{FF2B5EF4-FFF2-40B4-BE49-F238E27FC236}">
                <a16:creationId xmlns:a16="http://schemas.microsoft.com/office/drawing/2014/main" id="{398FC516-13F8-8E68-F543-3E858BC2A0C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68696" y="2080293"/>
            <a:ext cx="1046018" cy="1046018"/>
          </a:xfrm>
          <a:prstGeom prst="rect">
            <a:avLst/>
          </a:prstGeom>
        </p:spPr>
      </p:pic>
      <p:pic>
        <p:nvPicPr>
          <p:cNvPr id="13" name="Graphic 12" descr="Lightbulb and gear with solid fill">
            <a:extLst>
              <a:ext uri="{FF2B5EF4-FFF2-40B4-BE49-F238E27FC236}">
                <a16:creationId xmlns:a16="http://schemas.microsoft.com/office/drawing/2014/main" id="{0D439420-3FB2-CE6A-37AB-9D0C5B253C2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380774" y="2080293"/>
            <a:ext cx="1229433" cy="1229433"/>
          </a:xfrm>
          <a:prstGeom prst="rect">
            <a:avLst/>
          </a:prstGeom>
        </p:spPr>
      </p:pic>
    </p:spTree>
    <p:extLst>
      <p:ext uri="{BB962C8B-B14F-4D97-AF65-F5344CB8AC3E}">
        <p14:creationId xmlns:p14="http://schemas.microsoft.com/office/powerpoint/2010/main" val="210283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1E37F-D4D2-77BA-19C8-250E2CA691B2}"/>
              </a:ext>
            </a:extLst>
          </p:cNvPr>
          <p:cNvSpPr txBox="1">
            <a:spLocks/>
          </p:cNvSpPr>
          <p:nvPr/>
        </p:nvSpPr>
        <p:spPr>
          <a:xfrm>
            <a:off x="1657598" y="832698"/>
            <a:ext cx="9588334"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4400" dirty="0">
                <a:solidFill>
                  <a:srgbClr val="002575"/>
                </a:solidFill>
                <a:latin typeface="Poppins" pitchFamily="2" charset="77"/>
                <a:cs typeface="Poppins" pitchFamily="2" charset="77"/>
              </a:rPr>
              <a:t>SUPPORTING SOMEONE WHO IS GOING THROUGH A HARD TIME.</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45FD68A6-BB53-F4F3-E352-2CD2BFC53AD8}"/>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5" name="TextBox 4">
            <a:extLst>
              <a:ext uri="{FF2B5EF4-FFF2-40B4-BE49-F238E27FC236}">
                <a16:creationId xmlns:a16="http://schemas.microsoft.com/office/drawing/2014/main" id="{37133D45-C902-818C-5E03-D1719E42D938}"/>
              </a:ext>
            </a:extLst>
          </p:cNvPr>
          <p:cNvSpPr txBox="1"/>
          <p:nvPr/>
        </p:nvSpPr>
        <p:spPr>
          <a:xfrm>
            <a:off x="1615688" y="2341548"/>
            <a:ext cx="9927128" cy="3591368"/>
          </a:xfrm>
          <a:prstGeom prst="rect">
            <a:avLst/>
          </a:prstGeom>
          <a:noFill/>
        </p:spPr>
        <p:txBody>
          <a:bodyPr wrap="square" rtlCol="0">
            <a:spAutoFit/>
          </a:bodyPr>
          <a:lstStyle/>
          <a:p>
            <a:pPr>
              <a:lnSpc>
                <a:spcPts val="3888"/>
              </a:lnSpc>
            </a:pPr>
            <a:r>
              <a:rPr lang="en-US" sz="3000" dirty="0">
                <a:solidFill>
                  <a:srgbClr val="939598"/>
                </a:solidFill>
                <a:latin typeface="Poppins"/>
              </a:rPr>
              <a:t>Sometimes people we care about go through hard stuff.  This could look different for everyone, but some examples may include: </a:t>
            </a:r>
          </a:p>
          <a:p>
            <a:pPr marL="774405" lvl="1" indent="-387202">
              <a:lnSpc>
                <a:spcPts val="3888"/>
              </a:lnSpc>
              <a:buFont typeface="Arial"/>
              <a:buChar char="•"/>
            </a:pPr>
            <a:r>
              <a:rPr lang="en-US" sz="3000" dirty="0">
                <a:solidFill>
                  <a:srgbClr val="939598"/>
                </a:solidFill>
                <a:latin typeface="Poppins"/>
              </a:rPr>
              <a:t>Losing someone they love</a:t>
            </a:r>
          </a:p>
          <a:p>
            <a:pPr marL="774405" lvl="1" indent="-387202">
              <a:lnSpc>
                <a:spcPts val="3888"/>
              </a:lnSpc>
              <a:buFont typeface="Arial"/>
              <a:buChar char="•"/>
            </a:pPr>
            <a:r>
              <a:rPr lang="en-US" sz="3000" dirty="0">
                <a:solidFill>
                  <a:srgbClr val="939598"/>
                </a:solidFill>
                <a:latin typeface="Poppins"/>
              </a:rPr>
              <a:t>Experiencing violence at home </a:t>
            </a:r>
          </a:p>
          <a:p>
            <a:pPr marL="774405" lvl="1" indent="-387202">
              <a:lnSpc>
                <a:spcPts val="3888"/>
              </a:lnSpc>
              <a:buFont typeface="Arial"/>
              <a:buChar char="•"/>
            </a:pPr>
            <a:r>
              <a:rPr lang="en-US" sz="3000" dirty="0">
                <a:solidFill>
                  <a:srgbClr val="939598"/>
                </a:solidFill>
                <a:latin typeface="Poppins"/>
              </a:rPr>
              <a:t>Experiencing mental health issues </a:t>
            </a:r>
          </a:p>
          <a:p>
            <a:pPr marL="774405" lvl="1" indent="-387202">
              <a:lnSpc>
                <a:spcPts val="3888"/>
              </a:lnSpc>
              <a:buFont typeface="Arial"/>
              <a:buChar char="•"/>
            </a:pPr>
            <a:r>
              <a:rPr lang="en-US" sz="3000" dirty="0">
                <a:solidFill>
                  <a:srgbClr val="939598"/>
                </a:solidFill>
                <a:latin typeface="Poppins"/>
              </a:rPr>
              <a:t>Being treated poorly by peers</a:t>
            </a:r>
          </a:p>
        </p:txBody>
      </p:sp>
      <p:pic>
        <p:nvPicPr>
          <p:cNvPr id="11" name="Graphic 10" descr="Confused person with solid fill">
            <a:extLst>
              <a:ext uri="{FF2B5EF4-FFF2-40B4-BE49-F238E27FC236}">
                <a16:creationId xmlns:a16="http://schemas.microsoft.com/office/drawing/2014/main" id="{4501320D-3206-C8C5-B36C-A1E48111F9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288" y="760285"/>
            <a:ext cx="914400" cy="914400"/>
          </a:xfrm>
          <a:prstGeom prst="rect">
            <a:avLst/>
          </a:prstGeom>
        </p:spPr>
      </p:pic>
    </p:spTree>
    <p:extLst>
      <p:ext uri="{BB962C8B-B14F-4D97-AF65-F5344CB8AC3E}">
        <p14:creationId xmlns:p14="http://schemas.microsoft.com/office/powerpoint/2010/main" val="4244805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36AB23-0211-A3F7-463C-EA31B2A9D139}"/>
              </a:ext>
            </a:extLst>
          </p:cNvPr>
          <p:cNvPicPr>
            <a:picLocks noChangeAspect="1"/>
          </p:cNvPicPr>
          <p:nvPr/>
        </p:nvPicPr>
        <p:blipFill>
          <a:blip r:embed="rId2"/>
          <a:stretch>
            <a:fillRect/>
          </a:stretch>
        </p:blipFill>
        <p:spPr>
          <a:xfrm>
            <a:off x="8882743" y="209633"/>
            <a:ext cx="3155702" cy="433296"/>
          </a:xfrm>
          <a:prstGeom prst="rect">
            <a:avLst/>
          </a:prstGeom>
        </p:spPr>
      </p:pic>
      <p:sp>
        <p:nvSpPr>
          <p:cNvPr id="2" name="Title 1">
            <a:extLst>
              <a:ext uri="{FF2B5EF4-FFF2-40B4-BE49-F238E27FC236}">
                <a16:creationId xmlns:a16="http://schemas.microsoft.com/office/drawing/2014/main" id="{D55EBCBC-BAAD-3BF5-72AD-CACE9A0321B4}"/>
              </a:ext>
            </a:extLst>
          </p:cNvPr>
          <p:cNvSpPr txBox="1">
            <a:spLocks/>
          </p:cNvSpPr>
          <p:nvPr/>
        </p:nvSpPr>
        <p:spPr>
          <a:xfrm>
            <a:off x="1657598" y="832698"/>
            <a:ext cx="378308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22179"/>
                </a:solidFill>
                <a:latin typeface="Poppins" pitchFamily="2" charset="77"/>
                <a:cs typeface="Poppins" pitchFamily="2" charset="77"/>
              </a:rPr>
              <a:t>DISCUSSION</a:t>
            </a:r>
          </a:p>
        </p:txBody>
      </p:sp>
      <p:grpSp>
        <p:nvGrpSpPr>
          <p:cNvPr id="11" name="Group 10">
            <a:extLst>
              <a:ext uri="{FF2B5EF4-FFF2-40B4-BE49-F238E27FC236}">
                <a16:creationId xmlns:a16="http://schemas.microsoft.com/office/drawing/2014/main" id="{B2294501-53BE-225B-7289-DB04DCDFAF54}"/>
              </a:ext>
            </a:extLst>
          </p:cNvPr>
          <p:cNvGrpSpPr/>
          <p:nvPr/>
        </p:nvGrpSpPr>
        <p:grpSpPr>
          <a:xfrm>
            <a:off x="933903" y="712378"/>
            <a:ext cx="723695" cy="668028"/>
            <a:chOff x="8418513" y="1203325"/>
            <a:chExt cx="185737" cy="171450"/>
          </a:xfrm>
          <a:solidFill>
            <a:srgbClr val="005D32"/>
          </a:solidFill>
        </p:grpSpPr>
        <p:sp>
          <p:nvSpPr>
            <p:cNvPr id="12" name="Freeform 70">
              <a:extLst>
                <a:ext uri="{FF2B5EF4-FFF2-40B4-BE49-F238E27FC236}">
                  <a16:creationId xmlns:a16="http://schemas.microsoft.com/office/drawing/2014/main" id="{3648CD9D-7ACD-7672-2F47-84CE99288981}"/>
                </a:ext>
              </a:extLst>
            </p:cNvPr>
            <p:cNvSpPr>
              <a:spLocks/>
            </p:cNvSpPr>
            <p:nvPr/>
          </p:nvSpPr>
          <p:spPr bwMode="auto">
            <a:xfrm>
              <a:off x="8494713" y="1203325"/>
              <a:ext cx="109537" cy="109538"/>
            </a:xfrm>
            <a:custGeom>
              <a:avLst/>
              <a:gdLst>
                <a:gd name="T0" fmla="*/ 63061562 w 69"/>
                <a:gd name="T1" fmla="*/ 174049532 h 69"/>
                <a:gd name="T2" fmla="*/ 63061562 w 69"/>
                <a:gd name="T3" fmla="*/ 174049532 h 69"/>
                <a:gd name="T4" fmla="*/ 55493984 w 69"/>
                <a:gd name="T5" fmla="*/ 174049532 h 69"/>
                <a:gd name="T6" fmla="*/ 55493984 w 69"/>
                <a:gd name="T7" fmla="*/ 174049532 h 69"/>
                <a:gd name="T8" fmla="*/ 52971458 w 69"/>
                <a:gd name="T9" fmla="*/ 166481885 h 69"/>
                <a:gd name="T10" fmla="*/ 50448932 w 69"/>
                <a:gd name="T11" fmla="*/ 161436787 h 69"/>
                <a:gd name="T12" fmla="*/ 50448932 w 69"/>
                <a:gd name="T13" fmla="*/ 136212884 h 69"/>
                <a:gd name="T14" fmla="*/ 37836302 w 69"/>
                <a:gd name="T15" fmla="*/ 136212884 h 69"/>
                <a:gd name="T16" fmla="*/ 37836302 w 69"/>
                <a:gd name="T17" fmla="*/ 110987394 h 69"/>
                <a:gd name="T18" fmla="*/ 63061562 w 69"/>
                <a:gd name="T19" fmla="*/ 110987394 h 69"/>
                <a:gd name="T20" fmla="*/ 63061562 w 69"/>
                <a:gd name="T21" fmla="*/ 110987394 h 69"/>
                <a:gd name="T22" fmla="*/ 68105027 w 69"/>
                <a:gd name="T23" fmla="*/ 110987394 h 69"/>
                <a:gd name="T24" fmla="*/ 70627553 w 69"/>
                <a:gd name="T25" fmla="*/ 113509943 h 69"/>
                <a:gd name="T26" fmla="*/ 75672605 w 69"/>
                <a:gd name="T27" fmla="*/ 118555041 h 69"/>
                <a:gd name="T28" fmla="*/ 75672605 w 69"/>
                <a:gd name="T29" fmla="*/ 123600139 h 69"/>
                <a:gd name="T30" fmla="*/ 75672605 w 69"/>
                <a:gd name="T31" fmla="*/ 136212884 h 69"/>
                <a:gd name="T32" fmla="*/ 105942916 w 69"/>
                <a:gd name="T33" fmla="*/ 113509943 h 69"/>
                <a:gd name="T34" fmla="*/ 105942916 w 69"/>
                <a:gd name="T35" fmla="*/ 113509943 h 69"/>
                <a:gd name="T36" fmla="*/ 110986381 w 69"/>
                <a:gd name="T37" fmla="*/ 110987394 h 69"/>
                <a:gd name="T38" fmla="*/ 148824271 w 69"/>
                <a:gd name="T39" fmla="*/ 110987394 h 69"/>
                <a:gd name="T40" fmla="*/ 148824271 w 69"/>
                <a:gd name="T41" fmla="*/ 25223903 h 69"/>
                <a:gd name="T42" fmla="*/ 25223672 w 69"/>
                <a:gd name="T43" fmla="*/ 25223903 h 69"/>
                <a:gd name="T44" fmla="*/ 25223672 w 69"/>
                <a:gd name="T45" fmla="*/ 60539589 h 69"/>
                <a:gd name="T46" fmla="*/ 0 w 69"/>
                <a:gd name="T47" fmla="*/ 60539589 h 69"/>
                <a:gd name="T48" fmla="*/ 0 w 69"/>
                <a:gd name="T49" fmla="*/ 25223903 h 69"/>
                <a:gd name="T50" fmla="*/ 0 w 69"/>
                <a:gd name="T51" fmla="*/ 25223903 h 69"/>
                <a:gd name="T52" fmla="*/ 2522526 w 69"/>
                <a:gd name="T53" fmla="*/ 15135294 h 69"/>
                <a:gd name="T54" fmla="*/ 5045052 w 69"/>
                <a:gd name="T55" fmla="*/ 5045098 h 69"/>
                <a:gd name="T56" fmla="*/ 15135156 w 69"/>
                <a:gd name="T57" fmla="*/ 2522549 h 69"/>
                <a:gd name="T58" fmla="*/ 25223672 w 69"/>
                <a:gd name="T59" fmla="*/ 0 h 69"/>
                <a:gd name="T60" fmla="*/ 148824271 w 69"/>
                <a:gd name="T61" fmla="*/ 0 h 69"/>
                <a:gd name="T62" fmla="*/ 148824271 w 69"/>
                <a:gd name="T63" fmla="*/ 0 h 69"/>
                <a:gd name="T64" fmla="*/ 158912787 w 69"/>
                <a:gd name="T65" fmla="*/ 2522549 h 69"/>
                <a:gd name="T66" fmla="*/ 169002891 w 69"/>
                <a:gd name="T67" fmla="*/ 5045098 h 69"/>
                <a:gd name="T68" fmla="*/ 171525417 w 69"/>
                <a:gd name="T69" fmla="*/ 15135294 h 69"/>
                <a:gd name="T70" fmla="*/ 174047943 w 69"/>
                <a:gd name="T71" fmla="*/ 25223903 h 69"/>
                <a:gd name="T72" fmla="*/ 174047943 w 69"/>
                <a:gd name="T73" fmla="*/ 110987394 h 69"/>
                <a:gd name="T74" fmla="*/ 174047943 w 69"/>
                <a:gd name="T75" fmla="*/ 110987394 h 69"/>
                <a:gd name="T76" fmla="*/ 171525417 w 69"/>
                <a:gd name="T77" fmla="*/ 121077590 h 69"/>
                <a:gd name="T78" fmla="*/ 169002891 w 69"/>
                <a:gd name="T79" fmla="*/ 131167786 h 69"/>
                <a:gd name="T80" fmla="*/ 158912787 w 69"/>
                <a:gd name="T81" fmla="*/ 133690335 h 69"/>
                <a:gd name="T82" fmla="*/ 148824271 w 69"/>
                <a:gd name="T83" fmla="*/ 136212884 h 69"/>
                <a:gd name="T84" fmla="*/ 116031433 w 69"/>
                <a:gd name="T85" fmla="*/ 136212884 h 69"/>
                <a:gd name="T86" fmla="*/ 68105027 w 69"/>
                <a:gd name="T87" fmla="*/ 171526983 h 69"/>
                <a:gd name="T88" fmla="*/ 68105027 w 69"/>
                <a:gd name="T89" fmla="*/ 171526983 h 69"/>
                <a:gd name="T90" fmla="*/ 63061562 w 69"/>
                <a:gd name="T91" fmla="*/ 174049532 h 69"/>
                <a:gd name="T92" fmla="*/ 63061562 w 69"/>
                <a:gd name="T93" fmla="*/ 174049532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9" h="69">
                  <a:moveTo>
                    <a:pt x="25" y="69"/>
                  </a:moveTo>
                  <a:lnTo>
                    <a:pt x="25" y="69"/>
                  </a:lnTo>
                  <a:lnTo>
                    <a:pt x="22" y="69"/>
                  </a:lnTo>
                  <a:lnTo>
                    <a:pt x="21" y="66"/>
                  </a:lnTo>
                  <a:lnTo>
                    <a:pt x="20" y="64"/>
                  </a:lnTo>
                  <a:lnTo>
                    <a:pt x="20" y="54"/>
                  </a:lnTo>
                  <a:lnTo>
                    <a:pt x="15" y="54"/>
                  </a:lnTo>
                  <a:lnTo>
                    <a:pt x="15" y="44"/>
                  </a:lnTo>
                  <a:lnTo>
                    <a:pt x="25" y="44"/>
                  </a:lnTo>
                  <a:lnTo>
                    <a:pt x="27" y="44"/>
                  </a:lnTo>
                  <a:lnTo>
                    <a:pt x="28" y="45"/>
                  </a:lnTo>
                  <a:lnTo>
                    <a:pt x="30" y="47"/>
                  </a:lnTo>
                  <a:lnTo>
                    <a:pt x="30" y="49"/>
                  </a:lnTo>
                  <a:lnTo>
                    <a:pt x="30" y="54"/>
                  </a:lnTo>
                  <a:lnTo>
                    <a:pt x="42" y="45"/>
                  </a:lnTo>
                  <a:lnTo>
                    <a:pt x="44" y="44"/>
                  </a:lnTo>
                  <a:lnTo>
                    <a:pt x="59" y="44"/>
                  </a:lnTo>
                  <a:lnTo>
                    <a:pt x="59" y="10"/>
                  </a:lnTo>
                  <a:lnTo>
                    <a:pt x="10" y="10"/>
                  </a:lnTo>
                  <a:lnTo>
                    <a:pt x="10" y="24"/>
                  </a:lnTo>
                  <a:lnTo>
                    <a:pt x="0" y="24"/>
                  </a:lnTo>
                  <a:lnTo>
                    <a:pt x="0" y="10"/>
                  </a:lnTo>
                  <a:lnTo>
                    <a:pt x="1" y="6"/>
                  </a:lnTo>
                  <a:lnTo>
                    <a:pt x="2" y="2"/>
                  </a:lnTo>
                  <a:lnTo>
                    <a:pt x="6" y="1"/>
                  </a:lnTo>
                  <a:lnTo>
                    <a:pt x="10" y="0"/>
                  </a:lnTo>
                  <a:lnTo>
                    <a:pt x="59" y="0"/>
                  </a:lnTo>
                  <a:lnTo>
                    <a:pt x="63" y="1"/>
                  </a:lnTo>
                  <a:lnTo>
                    <a:pt x="67" y="2"/>
                  </a:lnTo>
                  <a:lnTo>
                    <a:pt x="68" y="6"/>
                  </a:lnTo>
                  <a:lnTo>
                    <a:pt x="69" y="10"/>
                  </a:lnTo>
                  <a:lnTo>
                    <a:pt x="69" y="44"/>
                  </a:lnTo>
                  <a:lnTo>
                    <a:pt x="68" y="48"/>
                  </a:lnTo>
                  <a:lnTo>
                    <a:pt x="67" y="52"/>
                  </a:lnTo>
                  <a:lnTo>
                    <a:pt x="63" y="53"/>
                  </a:lnTo>
                  <a:lnTo>
                    <a:pt x="59" y="54"/>
                  </a:lnTo>
                  <a:lnTo>
                    <a:pt x="46" y="54"/>
                  </a:lnTo>
                  <a:lnTo>
                    <a:pt x="27" y="68"/>
                  </a:lnTo>
                  <a:lnTo>
                    <a:pt x="2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3" name="Freeform 71">
              <a:extLst>
                <a:ext uri="{FF2B5EF4-FFF2-40B4-BE49-F238E27FC236}">
                  <a16:creationId xmlns:a16="http://schemas.microsoft.com/office/drawing/2014/main" id="{D6F23390-6F34-D48F-5FC8-A75F1149BA8C}"/>
                </a:ext>
              </a:extLst>
            </p:cNvPr>
            <p:cNvSpPr>
              <a:spLocks/>
            </p:cNvSpPr>
            <p:nvPr/>
          </p:nvSpPr>
          <p:spPr bwMode="auto">
            <a:xfrm>
              <a:off x="8447088" y="1250950"/>
              <a:ext cx="61912" cy="61913"/>
            </a:xfrm>
            <a:custGeom>
              <a:avLst/>
              <a:gdLst>
                <a:gd name="T0" fmla="*/ 47958583 w 40"/>
                <a:gd name="T1" fmla="*/ 95918715 h 40"/>
                <a:gd name="T2" fmla="*/ 47958583 w 40"/>
                <a:gd name="T3" fmla="*/ 95918715 h 40"/>
                <a:gd name="T4" fmla="*/ 57550300 w 40"/>
                <a:gd name="T5" fmla="*/ 95918715 h 40"/>
                <a:gd name="T6" fmla="*/ 64744474 w 40"/>
                <a:gd name="T7" fmla="*/ 93521134 h 40"/>
                <a:gd name="T8" fmla="*/ 81530365 w 40"/>
                <a:gd name="T9" fmla="*/ 81531682 h 40"/>
                <a:gd name="T10" fmla="*/ 93519624 w 40"/>
                <a:gd name="T11" fmla="*/ 64745520 h 40"/>
                <a:gd name="T12" fmla="*/ 95917166 w 40"/>
                <a:gd name="T13" fmla="*/ 57551229 h 40"/>
                <a:gd name="T14" fmla="*/ 95917166 w 40"/>
                <a:gd name="T15" fmla="*/ 47959358 h 40"/>
                <a:gd name="T16" fmla="*/ 95917166 w 40"/>
                <a:gd name="T17" fmla="*/ 47959358 h 40"/>
                <a:gd name="T18" fmla="*/ 95917166 w 40"/>
                <a:gd name="T19" fmla="*/ 38367486 h 40"/>
                <a:gd name="T20" fmla="*/ 93519624 w 40"/>
                <a:gd name="T21" fmla="*/ 31173196 h 40"/>
                <a:gd name="T22" fmla="*/ 81530365 w 40"/>
                <a:gd name="T23" fmla="*/ 16786162 h 40"/>
                <a:gd name="T24" fmla="*/ 64744474 w 40"/>
                <a:gd name="T25" fmla="*/ 4796710 h 40"/>
                <a:gd name="T26" fmla="*/ 57550300 w 40"/>
                <a:gd name="T27" fmla="*/ 0 h 40"/>
                <a:gd name="T28" fmla="*/ 47958583 w 40"/>
                <a:gd name="T29" fmla="*/ 0 h 40"/>
                <a:gd name="T30" fmla="*/ 47958583 w 40"/>
                <a:gd name="T31" fmla="*/ 0 h 40"/>
                <a:gd name="T32" fmla="*/ 38366866 w 40"/>
                <a:gd name="T33" fmla="*/ 0 h 40"/>
                <a:gd name="T34" fmla="*/ 31172692 w 40"/>
                <a:gd name="T35" fmla="*/ 4796710 h 40"/>
                <a:gd name="T36" fmla="*/ 16785891 w 40"/>
                <a:gd name="T37" fmla="*/ 16786162 h 40"/>
                <a:gd name="T38" fmla="*/ 4796632 w 40"/>
                <a:gd name="T39" fmla="*/ 31173196 h 40"/>
                <a:gd name="T40" fmla="*/ 0 w 40"/>
                <a:gd name="T41" fmla="*/ 38367486 h 40"/>
                <a:gd name="T42" fmla="*/ 0 w 40"/>
                <a:gd name="T43" fmla="*/ 47959358 h 40"/>
                <a:gd name="T44" fmla="*/ 0 w 40"/>
                <a:gd name="T45" fmla="*/ 47959358 h 40"/>
                <a:gd name="T46" fmla="*/ 0 w 40"/>
                <a:gd name="T47" fmla="*/ 57551229 h 40"/>
                <a:gd name="T48" fmla="*/ 4796632 w 40"/>
                <a:gd name="T49" fmla="*/ 64745520 h 40"/>
                <a:gd name="T50" fmla="*/ 16785891 w 40"/>
                <a:gd name="T51" fmla="*/ 81531682 h 40"/>
                <a:gd name="T52" fmla="*/ 31172692 w 40"/>
                <a:gd name="T53" fmla="*/ 93521134 h 40"/>
                <a:gd name="T54" fmla="*/ 38366866 w 40"/>
                <a:gd name="T55" fmla="*/ 95918715 h 40"/>
                <a:gd name="T56" fmla="*/ 47958583 w 40"/>
                <a:gd name="T57" fmla="*/ 95918715 h 40"/>
                <a:gd name="T58" fmla="*/ 47958583 w 40"/>
                <a:gd name="T59" fmla="*/ 95918715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40">
                  <a:moveTo>
                    <a:pt x="20" y="40"/>
                  </a:moveTo>
                  <a:lnTo>
                    <a:pt x="20" y="40"/>
                  </a:lnTo>
                  <a:lnTo>
                    <a:pt x="24" y="40"/>
                  </a:lnTo>
                  <a:lnTo>
                    <a:pt x="27" y="39"/>
                  </a:lnTo>
                  <a:lnTo>
                    <a:pt x="34" y="34"/>
                  </a:lnTo>
                  <a:lnTo>
                    <a:pt x="39" y="27"/>
                  </a:lnTo>
                  <a:lnTo>
                    <a:pt x="40" y="24"/>
                  </a:lnTo>
                  <a:lnTo>
                    <a:pt x="40" y="20"/>
                  </a:lnTo>
                  <a:lnTo>
                    <a:pt x="40" y="16"/>
                  </a:lnTo>
                  <a:lnTo>
                    <a:pt x="39" y="13"/>
                  </a:lnTo>
                  <a:lnTo>
                    <a:pt x="34" y="7"/>
                  </a:lnTo>
                  <a:lnTo>
                    <a:pt x="27" y="2"/>
                  </a:lnTo>
                  <a:lnTo>
                    <a:pt x="24" y="0"/>
                  </a:lnTo>
                  <a:lnTo>
                    <a:pt x="20" y="0"/>
                  </a:lnTo>
                  <a:lnTo>
                    <a:pt x="16" y="0"/>
                  </a:lnTo>
                  <a:lnTo>
                    <a:pt x="13" y="2"/>
                  </a:lnTo>
                  <a:lnTo>
                    <a:pt x="7" y="7"/>
                  </a:lnTo>
                  <a:lnTo>
                    <a:pt x="2" y="13"/>
                  </a:lnTo>
                  <a:lnTo>
                    <a:pt x="0" y="16"/>
                  </a:lnTo>
                  <a:lnTo>
                    <a:pt x="0" y="20"/>
                  </a:lnTo>
                  <a:lnTo>
                    <a:pt x="0" y="24"/>
                  </a:lnTo>
                  <a:lnTo>
                    <a:pt x="2" y="27"/>
                  </a:lnTo>
                  <a:lnTo>
                    <a:pt x="7" y="34"/>
                  </a:lnTo>
                  <a:lnTo>
                    <a:pt x="13" y="39"/>
                  </a:lnTo>
                  <a:lnTo>
                    <a:pt x="16"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4" name="Freeform 72">
              <a:extLst>
                <a:ext uri="{FF2B5EF4-FFF2-40B4-BE49-F238E27FC236}">
                  <a16:creationId xmlns:a16="http://schemas.microsoft.com/office/drawing/2014/main" id="{F7F48AA2-C4A7-BA6E-3BD7-676FB50E7AFD}"/>
                </a:ext>
              </a:extLst>
            </p:cNvPr>
            <p:cNvSpPr>
              <a:spLocks/>
            </p:cNvSpPr>
            <p:nvPr/>
          </p:nvSpPr>
          <p:spPr bwMode="auto">
            <a:xfrm>
              <a:off x="8418513" y="1322388"/>
              <a:ext cx="123825" cy="52387"/>
            </a:xfrm>
            <a:custGeom>
              <a:avLst/>
              <a:gdLst>
                <a:gd name="T0" fmla="*/ 95900111 w 79"/>
                <a:gd name="T1" fmla="*/ 0 h 34"/>
                <a:gd name="T2" fmla="*/ 95900111 w 79"/>
                <a:gd name="T3" fmla="*/ 0 h 34"/>
                <a:gd name="T4" fmla="*/ 73768352 w 79"/>
                <a:gd name="T5" fmla="*/ 0 h 34"/>
                <a:gd name="T6" fmla="*/ 56556677 w 79"/>
                <a:gd name="T7" fmla="*/ 4751809 h 34"/>
                <a:gd name="T8" fmla="*/ 41802693 w 79"/>
                <a:gd name="T9" fmla="*/ 11881063 h 34"/>
                <a:gd name="T10" fmla="*/ 27048709 w 79"/>
                <a:gd name="T11" fmla="*/ 19010318 h 34"/>
                <a:gd name="T12" fmla="*/ 14753984 w 79"/>
                <a:gd name="T13" fmla="*/ 28515477 h 34"/>
                <a:gd name="T14" fmla="*/ 4918517 w 79"/>
                <a:gd name="T15" fmla="*/ 40396540 h 34"/>
                <a:gd name="T16" fmla="*/ 2459259 w 79"/>
                <a:gd name="T17" fmla="*/ 54653508 h 34"/>
                <a:gd name="T18" fmla="*/ 0 w 79"/>
                <a:gd name="T19" fmla="*/ 68912017 h 34"/>
                <a:gd name="T20" fmla="*/ 0 w 79"/>
                <a:gd name="T21" fmla="*/ 80793080 h 34"/>
                <a:gd name="T22" fmla="*/ 194257914 w 79"/>
                <a:gd name="T23" fmla="*/ 80793080 h 34"/>
                <a:gd name="T24" fmla="*/ 194257914 w 79"/>
                <a:gd name="T25" fmla="*/ 68912017 h 34"/>
                <a:gd name="T26" fmla="*/ 194257914 w 79"/>
                <a:gd name="T27" fmla="*/ 68912017 h 34"/>
                <a:gd name="T28" fmla="*/ 189339397 w 79"/>
                <a:gd name="T29" fmla="*/ 54653508 h 34"/>
                <a:gd name="T30" fmla="*/ 186881706 w 79"/>
                <a:gd name="T31" fmla="*/ 40396540 h 34"/>
                <a:gd name="T32" fmla="*/ 177044672 w 79"/>
                <a:gd name="T33" fmla="*/ 28515477 h 34"/>
                <a:gd name="T34" fmla="*/ 164749946 w 79"/>
                <a:gd name="T35" fmla="*/ 19010318 h 34"/>
                <a:gd name="T36" fmla="*/ 149995962 w 79"/>
                <a:gd name="T37" fmla="*/ 11881063 h 34"/>
                <a:gd name="T38" fmla="*/ 135243546 w 79"/>
                <a:gd name="T39" fmla="*/ 4751809 h 34"/>
                <a:gd name="T40" fmla="*/ 118030303 w 79"/>
                <a:gd name="T41" fmla="*/ 0 h 34"/>
                <a:gd name="T42" fmla="*/ 95900111 w 79"/>
                <a:gd name="T43" fmla="*/ 0 h 34"/>
                <a:gd name="T44" fmla="*/ 95900111 w 79"/>
                <a:gd name="T45" fmla="*/ 0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34">
                  <a:moveTo>
                    <a:pt x="39" y="0"/>
                  </a:moveTo>
                  <a:lnTo>
                    <a:pt x="39" y="0"/>
                  </a:lnTo>
                  <a:lnTo>
                    <a:pt x="30" y="0"/>
                  </a:lnTo>
                  <a:lnTo>
                    <a:pt x="23" y="2"/>
                  </a:lnTo>
                  <a:lnTo>
                    <a:pt x="17" y="5"/>
                  </a:lnTo>
                  <a:lnTo>
                    <a:pt x="11" y="8"/>
                  </a:lnTo>
                  <a:lnTo>
                    <a:pt x="6" y="12"/>
                  </a:lnTo>
                  <a:lnTo>
                    <a:pt x="2" y="17"/>
                  </a:lnTo>
                  <a:lnTo>
                    <a:pt x="1" y="23"/>
                  </a:lnTo>
                  <a:lnTo>
                    <a:pt x="0" y="29"/>
                  </a:lnTo>
                  <a:lnTo>
                    <a:pt x="0" y="34"/>
                  </a:lnTo>
                  <a:lnTo>
                    <a:pt x="79" y="34"/>
                  </a:lnTo>
                  <a:lnTo>
                    <a:pt x="79" y="29"/>
                  </a:lnTo>
                  <a:lnTo>
                    <a:pt x="77" y="23"/>
                  </a:lnTo>
                  <a:lnTo>
                    <a:pt x="76" y="17"/>
                  </a:lnTo>
                  <a:lnTo>
                    <a:pt x="72" y="12"/>
                  </a:lnTo>
                  <a:lnTo>
                    <a:pt x="67" y="8"/>
                  </a:lnTo>
                  <a:lnTo>
                    <a:pt x="61" y="5"/>
                  </a:lnTo>
                  <a:lnTo>
                    <a:pt x="55" y="2"/>
                  </a:lnTo>
                  <a:lnTo>
                    <a:pt x="48" y="0"/>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grpSp>
      <p:pic>
        <p:nvPicPr>
          <p:cNvPr id="3" name="Picture 2">
            <a:extLst>
              <a:ext uri="{FF2B5EF4-FFF2-40B4-BE49-F238E27FC236}">
                <a16:creationId xmlns:a16="http://schemas.microsoft.com/office/drawing/2014/main" id="{FC3E8521-DA10-D3CD-F9E3-68103713AC06}"/>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pic>
        <p:nvPicPr>
          <p:cNvPr id="6" name="Picture 5">
            <a:extLst>
              <a:ext uri="{FF2B5EF4-FFF2-40B4-BE49-F238E27FC236}">
                <a16:creationId xmlns:a16="http://schemas.microsoft.com/office/drawing/2014/main" id="{BF050C6E-B5D3-2ACD-7953-9E11A62FCAFA}"/>
              </a:ext>
            </a:extLst>
          </p:cNvPr>
          <p:cNvPicPr>
            <a:picLocks noChangeAspect="1"/>
          </p:cNvPicPr>
          <p:nvPr/>
        </p:nvPicPr>
        <p:blipFill rotWithShape="1">
          <a:blip r:embed="rId4"/>
          <a:srcRect l="-8400" r="8400"/>
          <a:stretch/>
        </p:blipFill>
        <p:spPr>
          <a:xfrm>
            <a:off x="4573188" y="1019512"/>
            <a:ext cx="7620000" cy="5080000"/>
          </a:xfrm>
          <a:prstGeom prst="rect">
            <a:avLst/>
          </a:prstGeom>
        </p:spPr>
      </p:pic>
      <p:sp>
        <p:nvSpPr>
          <p:cNvPr id="10" name="Rectangle 9">
            <a:extLst>
              <a:ext uri="{FF2B5EF4-FFF2-40B4-BE49-F238E27FC236}">
                <a16:creationId xmlns:a16="http://schemas.microsoft.com/office/drawing/2014/main" id="{9EE1DE42-9336-6EFB-603F-9BC0B4FF7906}"/>
              </a:ext>
            </a:extLst>
          </p:cNvPr>
          <p:cNvSpPr/>
          <p:nvPr/>
        </p:nvSpPr>
        <p:spPr>
          <a:xfrm>
            <a:off x="628898" y="1983870"/>
            <a:ext cx="4971802" cy="3151284"/>
          </a:xfrm>
          <a:prstGeom prst="rect">
            <a:avLst/>
          </a:prstGeom>
          <a:solidFill>
            <a:srgbClr val="099FDA"/>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algn="ctr" defTabSz="685783">
              <a:defRPr/>
            </a:pPr>
            <a:r>
              <a:rPr lang="en-US" sz="3200" dirty="0">
                <a:solidFill>
                  <a:schemeClr val="bg1"/>
                </a:solidFill>
                <a:latin typeface="Poppins"/>
              </a:rPr>
              <a:t>What other ways can folks experience having a hard time? </a:t>
            </a:r>
          </a:p>
        </p:txBody>
      </p:sp>
    </p:spTree>
    <p:extLst>
      <p:ext uri="{BB962C8B-B14F-4D97-AF65-F5344CB8AC3E}">
        <p14:creationId xmlns:p14="http://schemas.microsoft.com/office/powerpoint/2010/main" val="273414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6940137"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4400" dirty="0">
                <a:solidFill>
                  <a:srgbClr val="002575"/>
                </a:solidFill>
                <a:latin typeface="Poppins" pitchFamily="2" charset="77"/>
                <a:cs typeface="Poppins" pitchFamily="2" charset="77"/>
              </a:rPr>
              <a:t>WHAT TO LOOK FOR</a:t>
            </a:r>
          </a:p>
        </p:txBody>
      </p:sp>
      <p:sp>
        <p:nvSpPr>
          <p:cNvPr id="9" name="TextBox 2">
            <a:extLst>
              <a:ext uri="{FF2B5EF4-FFF2-40B4-BE49-F238E27FC236}">
                <a16:creationId xmlns:a16="http://schemas.microsoft.com/office/drawing/2014/main" id="{B3E17B60-00AF-F10E-BC0F-FE7F064BED9B}"/>
              </a:ext>
            </a:extLst>
          </p:cNvPr>
          <p:cNvSpPr txBox="1"/>
          <p:nvPr/>
        </p:nvSpPr>
        <p:spPr>
          <a:xfrm>
            <a:off x="1657596" y="1554847"/>
            <a:ext cx="9220201" cy="4480714"/>
          </a:xfrm>
          <a:prstGeom prst="rect">
            <a:avLst/>
          </a:prstGeom>
        </p:spPr>
        <p:txBody>
          <a:bodyPr wrap="square" lIns="0" tIns="0" rIns="0" bIns="0" rtlCol="0" anchor="t">
            <a:spAutoFit/>
          </a:bodyPr>
          <a:lstStyle/>
          <a:p>
            <a:pPr marL="777240" lvl="1" indent="-388620">
              <a:lnSpc>
                <a:spcPts val="4416"/>
              </a:lnSpc>
              <a:buFont typeface="Arial"/>
              <a:buChar char="•"/>
            </a:pPr>
            <a:r>
              <a:rPr lang="en-US" sz="2800" dirty="0">
                <a:solidFill>
                  <a:srgbClr val="939598"/>
                </a:solidFill>
                <a:latin typeface="Poppins"/>
              </a:rPr>
              <a:t>Recognizing if someone is going through a hard time may be difficult.</a:t>
            </a:r>
          </a:p>
          <a:p>
            <a:pPr marL="777240" lvl="1" indent="-388620">
              <a:lnSpc>
                <a:spcPts val="4416"/>
              </a:lnSpc>
              <a:buFont typeface="Arial"/>
              <a:buChar char="•"/>
            </a:pPr>
            <a:r>
              <a:rPr lang="en-US" sz="2800" dirty="0">
                <a:solidFill>
                  <a:srgbClr val="939598"/>
                </a:solidFill>
                <a:latin typeface="Poppins"/>
              </a:rPr>
              <a:t>The best way to identify if they might be going through a hard time is by observing their behavior. </a:t>
            </a:r>
          </a:p>
          <a:p>
            <a:pPr marL="777240" lvl="1" indent="-388620">
              <a:lnSpc>
                <a:spcPts val="4416"/>
              </a:lnSpc>
              <a:buFont typeface="Arial"/>
              <a:buChar char="•"/>
            </a:pPr>
            <a:r>
              <a:rPr lang="en-US" sz="2800" dirty="0">
                <a:solidFill>
                  <a:srgbClr val="939598"/>
                </a:solidFill>
                <a:latin typeface="Poppins"/>
              </a:rPr>
              <a:t>Changes in behavior, emotional and mental state can be an indication that they are not doing okay. </a:t>
            </a:r>
          </a:p>
        </p:txBody>
      </p:sp>
      <p:pic>
        <p:nvPicPr>
          <p:cNvPr id="3" name="Picture 2">
            <a:extLst>
              <a:ext uri="{FF2B5EF4-FFF2-40B4-BE49-F238E27FC236}">
                <a16:creationId xmlns:a16="http://schemas.microsoft.com/office/drawing/2014/main" id="{6E02C167-4427-BEBF-5AA0-7C6FF40DD832}"/>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pic>
        <p:nvPicPr>
          <p:cNvPr id="7" name="Graphic 6" descr="Eye with solid fill">
            <a:extLst>
              <a:ext uri="{FF2B5EF4-FFF2-40B4-BE49-F238E27FC236}">
                <a16:creationId xmlns:a16="http://schemas.microsoft.com/office/drawing/2014/main" id="{16867824-A2EC-0768-F5FC-179C4549D4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3196" y="709512"/>
            <a:ext cx="914400" cy="914400"/>
          </a:xfrm>
          <a:prstGeom prst="rect">
            <a:avLst/>
          </a:prstGeom>
        </p:spPr>
      </p:pic>
    </p:spTree>
    <p:extLst>
      <p:ext uri="{BB962C8B-B14F-4D97-AF65-F5344CB8AC3E}">
        <p14:creationId xmlns:p14="http://schemas.microsoft.com/office/powerpoint/2010/main" val="2765332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6940137"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4400" dirty="0">
                <a:solidFill>
                  <a:srgbClr val="002575"/>
                </a:solidFill>
                <a:latin typeface="Poppins" pitchFamily="2" charset="77"/>
                <a:cs typeface="Poppins" pitchFamily="2" charset="77"/>
              </a:rPr>
              <a:t>WHAT TO LOOK FOR</a:t>
            </a:r>
          </a:p>
        </p:txBody>
      </p:sp>
      <p:sp>
        <p:nvSpPr>
          <p:cNvPr id="9" name="TextBox 2">
            <a:extLst>
              <a:ext uri="{FF2B5EF4-FFF2-40B4-BE49-F238E27FC236}">
                <a16:creationId xmlns:a16="http://schemas.microsoft.com/office/drawing/2014/main" id="{B3E17B60-00AF-F10E-BC0F-FE7F064BED9B}"/>
              </a:ext>
            </a:extLst>
          </p:cNvPr>
          <p:cNvSpPr txBox="1"/>
          <p:nvPr/>
        </p:nvSpPr>
        <p:spPr>
          <a:xfrm>
            <a:off x="1657596" y="1554847"/>
            <a:ext cx="5396347" cy="4285789"/>
          </a:xfrm>
          <a:prstGeom prst="rect">
            <a:avLst/>
          </a:prstGeom>
          <a:solidFill>
            <a:srgbClr val="FF5D04"/>
          </a:solidFill>
        </p:spPr>
        <p:txBody>
          <a:bodyPr wrap="square" lIns="0" tIns="182880" rIns="0" bIns="182880" rtlCol="0" anchor="t">
            <a:spAutoFit/>
          </a:bodyPr>
          <a:lstStyle/>
          <a:p>
            <a:pPr marL="635000" lvl="1" indent="-341313">
              <a:lnSpc>
                <a:spcPts val="4416"/>
              </a:lnSpc>
              <a:buFont typeface="Arial"/>
              <a:buChar char="•"/>
            </a:pPr>
            <a:r>
              <a:rPr lang="en-US" sz="2800" dirty="0">
                <a:solidFill>
                  <a:schemeClr val="bg1"/>
                </a:solidFill>
                <a:latin typeface="Poppins"/>
              </a:rPr>
              <a:t>Poor or risky choices</a:t>
            </a:r>
          </a:p>
          <a:p>
            <a:pPr marL="635000" lvl="1" indent="-341313">
              <a:lnSpc>
                <a:spcPts val="4416"/>
              </a:lnSpc>
              <a:buFont typeface="Arial"/>
              <a:buChar char="•"/>
            </a:pPr>
            <a:r>
              <a:rPr lang="en-US" sz="2800" dirty="0">
                <a:solidFill>
                  <a:schemeClr val="bg1"/>
                </a:solidFill>
                <a:latin typeface="Poppins"/>
              </a:rPr>
              <a:t>Becoming easily irritated</a:t>
            </a:r>
          </a:p>
          <a:p>
            <a:pPr marL="635000" lvl="1" indent="-341313">
              <a:lnSpc>
                <a:spcPts val="4416"/>
              </a:lnSpc>
              <a:buFont typeface="Arial"/>
              <a:buChar char="•"/>
            </a:pPr>
            <a:r>
              <a:rPr lang="en-US" sz="2800" dirty="0">
                <a:solidFill>
                  <a:schemeClr val="bg1"/>
                </a:solidFill>
                <a:latin typeface="Poppins"/>
              </a:rPr>
              <a:t>Isolation</a:t>
            </a:r>
          </a:p>
          <a:p>
            <a:pPr marL="635000" lvl="1" indent="-341313">
              <a:lnSpc>
                <a:spcPts val="4416"/>
              </a:lnSpc>
              <a:buFont typeface="Arial"/>
              <a:buChar char="•"/>
            </a:pPr>
            <a:r>
              <a:rPr lang="en-US" sz="2800" dirty="0">
                <a:solidFill>
                  <a:schemeClr val="bg1"/>
                </a:solidFill>
                <a:latin typeface="Poppins"/>
              </a:rPr>
              <a:t>Engaging in self-harm</a:t>
            </a:r>
          </a:p>
          <a:p>
            <a:pPr marL="635000" lvl="1" indent="-341313">
              <a:lnSpc>
                <a:spcPts val="4416"/>
              </a:lnSpc>
              <a:buFont typeface="Arial"/>
              <a:buChar char="•"/>
            </a:pPr>
            <a:r>
              <a:rPr lang="en-US" sz="2800" dirty="0">
                <a:solidFill>
                  <a:schemeClr val="bg1"/>
                </a:solidFill>
                <a:latin typeface="Poppins"/>
              </a:rPr>
              <a:t>Loss of appetite </a:t>
            </a:r>
          </a:p>
          <a:p>
            <a:pPr marL="635000" lvl="1" indent="-341313">
              <a:lnSpc>
                <a:spcPts val="4416"/>
              </a:lnSpc>
              <a:buFont typeface="Arial"/>
              <a:buChar char="•"/>
            </a:pPr>
            <a:r>
              <a:rPr lang="en-US" sz="2800" dirty="0">
                <a:solidFill>
                  <a:schemeClr val="bg1"/>
                </a:solidFill>
                <a:latin typeface="Poppins"/>
              </a:rPr>
              <a:t>Insomnia </a:t>
            </a:r>
          </a:p>
          <a:p>
            <a:pPr marL="635000" lvl="1" indent="-341313">
              <a:lnSpc>
                <a:spcPts val="4416"/>
              </a:lnSpc>
              <a:buFont typeface="Arial"/>
              <a:buChar char="•"/>
            </a:pPr>
            <a:r>
              <a:rPr lang="en-US" sz="2800" dirty="0">
                <a:solidFill>
                  <a:schemeClr val="bg1"/>
                </a:solidFill>
                <a:latin typeface="Poppins"/>
              </a:rPr>
              <a:t>Over-sleeping</a:t>
            </a:r>
          </a:p>
        </p:txBody>
      </p:sp>
      <p:pic>
        <p:nvPicPr>
          <p:cNvPr id="3" name="Picture 2">
            <a:extLst>
              <a:ext uri="{FF2B5EF4-FFF2-40B4-BE49-F238E27FC236}">
                <a16:creationId xmlns:a16="http://schemas.microsoft.com/office/drawing/2014/main" id="{6E02C167-4427-BEBF-5AA0-7C6FF40DD832}"/>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pic>
        <p:nvPicPr>
          <p:cNvPr id="7" name="Graphic 6" descr="Eye with solid fill">
            <a:extLst>
              <a:ext uri="{FF2B5EF4-FFF2-40B4-BE49-F238E27FC236}">
                <a16:creationId xmlns:a16="http://schemas.microsoft.com/office/drawing/2014/main" id="{16867824-A2EC-0768-F5FC-179C4549D4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3196" y="709512"/>
            <a:ext cx="914400" cy="914400"/>
          </a:xfrm>
          <a:prstGeom prst="rect">
            <a:avLst/>
          </a:prstGeom>
        </p:spPr>
      </p:pic>
      <p:sp>
        <p:nvSpPr>
          <p:cNvPr id="2" name="TextBox 2">
            <a:extLst>
              <a:ext uri="{FF2B5EF4-FFF2-40B4-BE49-F238E27FC236}">
                <a16:creationId xmlns:a16="http://schemas.microsoft.com/office/drawing/2014/main" id="{186ECF1C-D97A-8ECB-BFB0-98AC08571B08}"/>
              </a:ext>
            </a:extLst>
          </p:cNvPr>
          <p:cNvSpPr txBox="1"/>
          <p:nvPr/>
        </p:nvSpPr>
        <p:spPr>
          <a:xfrm>
            <a:off x="7215249" y="1554847"/>
            <a:ext cx="3923806" cy="4285789"/>
          </a:xfrm>
          <a:prstGeom prst="rect">
            <a:avLst/>
          </a:prstGeom>
          <a:solidFill>
            <a:srgbClr val="FFA508"/>
          </a:solidFill>
        </p:spPr>
        <p:txBody>
          <a:bodyPr wrap="square" lIns="0" tIns="182880" rIns="0" bIns="182880" rtlCol="0" anchor="t">
            <a:spAutoFit/>
          </a:bodyPr>
          <a:lstStyle/>
          <a:p>
            <a:pPr marL="635000" lvl="1" indent="-341313">
              <a:lnSpc>
                <a:spcPts val="4416"/>
              </a:lnSpc>
              <a:buFont typeface="Arial"/>
              <a:buChar char="•"/>
            </a:pPr>
            <a:r>
              <a:rPr lang="en-US" sz="2800" dirty="0">
                <a:solidFill>
                  <a:schemeClr val="bg1"/>
                </a:solidFill>
                <a:latin typeface="Poppins"/>
              </a:rPr>
              <a:t>Lack of hygiene </a:t>
            </a:r>
          </a:p>
          <a:p>
            <a:pPr marL="635000" lvl="1" indent="-341313">
              <a:lnSpc>
                <a:spcPts val="4416"/>
              </a:lnSpc>
              <a:buFont typeface="Arial"/>
              <a:buChar char="•"/>
            </a:pPr>
            <a:r>
              <a:rPr lang="en-US" sz="2800" dirty="0">
                <a:solidFill>
                  <a:schemeClr val="bg1"/>
                </a:solidFill>
                <a:latin typeface="Poppins"/>
              </a:rPr>
              <a:t>Fear</a:t>
            </a:r>
          </a:p>
          <a:p>
            <a:pPr marL="635000" lvl="1" indent="-341313">
              <a:lnSpc>
                <a:spcPts val="4416"/>
              </a:lnSpc>
              <a:buFont typeface="Arial"/>
              <a:buChar char="•"/>
            </a:pPr>
            <a:r>
              <a:rPr lang="en-US" sz="2800" dirty="0">
                <a:solidFill>
                  <a:schemeClr val="bg1"/>
                </a:solidFill>
                <a:latin typeface="Poppins"/>
              </a:rPr>
              <a:t>Anger</a:t>
            </a:r>
          </a:p>
          <a:p>
            <a:pPr marL="635000" lvl="1" indent="-341313">
              <a:lnSpc>
                <a:spcPts val="4416"/>
              </a:lnSpc>
              <a:buFont typeface="Arial"/>
              <a:buChar char="•"/>
            </a:pPr>
            <a:r>
              <a:rPr lang="en-US" sz="2800" dirty="0">
                <a:solidFill>
                  <a:schemeClr val="bg1"/>
                </a:solidFill>
                <a:latin typeface="Poppins"/>
              </a:rPr>
              <a:t>Guilt</a:t>
            </a:r>
          </a:p>
          <a:p>
            <a:pPr marL="635000" lvl="1" indent="-341313">
              <a:lnSpc>
                <a:spcPts val="4416"/>
              </a:lnSpc>
              <a:buFont typeface="Arial"/>
              <a:buChar char="•"/>
            </a:pPr>
            <a:r>
              <a:rPr lang="en-US" sz="2800" dirty="0">
                <a:solidFill>
                  <a:schemeClr val="bg1"/>
                </a:solidFill>
                <a:latin typeface="Poppins"/>
              </a:rPr>
              <a:t>Shame</a:t>
            </a:r>
          </a:p>
          <a:p>
            <a:pPr marL="635000" lvl="1" indent="-341313">
              <a:lnSpc>
                <a:spcPts val="4416"/>
              </a:lnSpc>
              <a:buFont typeface="Arial"/>
              <a:buChar char="•"/>
            </a:pPr>
            <a:r>
              <a:rPr lang="en-US" sz="2800" dirty="0">
                <a:solidFill>
                  <a:schemeClr val="bg1"/>
                </a:solidFill>
                <a:latin typeface="Poppins"/>
              </a:rPr>
              <a:t>Anxiety</a:t>
            </a:r>
          </a:p>
          <a:p>
            <a:pPr marL="635000" lvl="1" indent="-341313">
              <a:lnSpc>
                <a:spcPts val="4416"/>
              </a:lnSpc>
              <a:buFont typeface="Arial"/>
              <a:buChar char="•"/>
            </a:pPr>
            <a:r>
              <a:rPr lang="en-US" sz="2800" dirty="0">
                <a:solidFill>
                  <a:schemeClr val="bg1"/>
                </a:solidFill>
                <a:latin typeface="Poppins"/>
              </a:rPr>
              <a:t>Depression</a:t>
            </a:r>
          </a:p>
        </p:txBody>
      </p:sp>
    </p:spTree>
    <p:extLst>
      <p:ext uri="{BB962C8B-B14F-4D97-AF65-F5344CB8AC3E}">
        <p14:creationId xmlns:p14="http://schemas.microsoft.com/office/powerpoint/2010/main" val="3818733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A2CD6F8-D342-1B23-4775-80D8EE704362}"/>
              </a:ext>
            </a:extLst>
          </p:cNvPr>
          <p:cNvPicPr>
            <a:picLocks noChangeAspect="1"/>
          </p:cNvPicPr>
          <p:nvPr/>
        </p:nvPicPr>
        <p:blipFill>
          <a:blip r:embed="rId2"/>
          <a:stretch>
            <a:fillRect/>
          </a:stretch>
        </p:blipFill>
        <p:spPr>
          <a:xfrm>
            <a:off x="0" y="895350"/>
            <a:ext cx="7620000" cy="5067300"/>
          </a:xfrm>
          <a:prstGeom prst="rect">
            <a:avLst/>
          </a:prstGeom>
        </p:spPr>
      </p:pic>
      <p:pic>
        <p:nvPicPr>
          <p:cNvPr id="4" name="Picture 3">
            <a:extLst>
              <a:ext uri="{FF2B5EF4-FFF2-40B4-BE49-F238E27FC236}">
                <a16:creationId xmlns:a16="http://schemas.microsoft.com/office/drawing/2014/main" id="{F336AB23-0211-A3F7-463C-EA31B2A9D139}"/>
              </a:ext>
            </a:extLst>
          </p:cNvPr>
          <p:cNvPicPr>
            <a:picLocks noChangeAspect="1"/>
          </p:cNvPicPr>
          <p:nvPr/>
        </p:nvPicPr>
        <p:blipFill>
          <a:blip r:embed="rId3"/>
          <a:stretch>
            <a:fillRect/>
          </a:stretch>
        </p:blipFill>
        <p:spPr>
          <a:xfrm>
            <a:off x="8882743" y="209633"/>
            <a:ext cx="3155702" cy="433296"/>
          </a:xfrm>
          <a:prstGeom prst="rect">
            <a:avLst/>
          </a:prstGeom>
        </p:spPr>
      </p:pic>
      <p:sp>
        <p:nvSpPr>
          <p:cNvPr id="2" name="Title 1">
            <a:extLst>
              <a:ext uri="{FF2B5EF4-FFF2-40B4-BE49-F238E27FC236}">
                <a16:creationId xmlns:a16="http://schemas.microsoft.com/office/drawing/2014/main" id="{D55EBCBC-BAAD-3BF5-72AD-CACE9A0321B4}"/>
              </a:ext>
            </a:extLst>
          </p:cNvPr>
          <p:cNvSpPr txBox="1">
            <a:spLocks/>
          </p:cNvSpPr>
          <p:nvPr/>
        </p:nvSpPr>
        <p:spPr>
          <a:xfrm>
            <a:off x="6963489" y="2057329"/>
            <a:ext cx="378308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22179"/>
                </a:solidFill>
                <a:latin typeface="Poppins" pitchFamily="2" charset="77"/>
                <a:cs typeface="Poppins" pitchFamily="2" charset="77"/>
              </a:rPr>
              <a:t>DISCUSSION</a:t>
            </a:r>
          </a:p>
        </p:txBody>
      </p:sp>
      <p:grpSp>
        <p:nvGrpSpPr>
          <p:cNvPr id="11" name="Group 10">
            <a:extLst>
              <a:ext uri="{FF2B5EF4-FFF2-40B4-BE49-F238E27FC236}">
                <a16:creationId xmlns:a16="http://schemas.microsoft.com/office/drawing/2014/main" id="{B2294501-53BE-225B-7289-DB04DCDFAF54}"/>
              </a:ext>
            </a:extLst>
          </p:cNvPr>
          <p:cNvGrpSpPr/>
          <p:nvPr/>
        </p:nvGrpSpPr>
        <p:grpSpPr>
          <a:xfrm>
            <a:off x="8493183" y="1109513"/>
            <a:ext cx="723695" cy="668028"/>
            <a:chOff x="8418513" y="1203325"/>
            <a:chExt cx="185737" cy="171450"/>
          </a:xfrm>
          <a:solidFill>
            <a:srgbClr val="005D32"/>
          </a:solidFill>
        </p:grpSpPr>
        <p:sp>
          <p:nvSpPr>
            <p:cNvPr id="12" name="Freeform 70">
              <a:extLst>
                <a:ext uri="{FF2B5EF4-FFF2-40B4-BE49-F238E27FC236}">
                  <a16:creationId xmlns:a16="http://schemas.microsoft.com/office/drawing/2014/main" id="{3648CD9D-7ACD-7672-2F47-84CE99288981}"/>
                </a:ext>
              </a:extLst>
            </p:cNvPr>
            <p:cNvSpPr>
              <a:spLocks/>
            </p:cNvSpPr>
            <p:nvPr/>
          </p:nvSpPr>
          <p:spPr bwMode="auto">
            <a:xfrm>
              <a:off x="8494713" y="1203325"/>
              <a:ext cx="109537" cy="109538"/>
            </a:xfrm>
            <a:custGeom>
              <a:avLst/>
              <a:gdLst>
                <a:gd name="T0" fmla="*/ 63061562 w 69"/>
                <a:gd name="T1" fmla="*/ 174049532 h 69"/>
                <a:gd name="T2" fmla="*/ 63061562 w 69"/>
                <a:gd name="T3" fmla="*/ 174049532 h 69"/>
                <a:gd name="T4" fmla="*/ 55493984 w 69"/>
                <a:gd name="T5" fmla="*/ 174049532 h 69"/>
                <a:gd name="T6" fmla="*/ 55493984 w 69"/>
                <a:gd name="T7" fmla="*/ 174049532 h 69"/>
                <a:gd name="T8" fmla="*/ 52971458 w 69"/>
                <a:gd name="T9" fmla="*/ 166481885 h 69"/>
                <a:gd name="T10" fmla="*/ 50448932 w 69"/>
                <a:gd name="T11" fmla="*/ 161436787 h 69"/>
                <a:gd name="T12" fmla="*/ 50448932 w 69"/>
                <a:gd name="T13" fmla="*/ 136212884 h 69"/>
                <a:gd name="T14" fmla="*/ 37836302 w 69"/>
                <a:gd name="T15" fmla="*/ 136212884 h 69"/>
                <a:gd name="T16" fmla="*/ 37836302 w 69"/>
                <a:gd name="T17" fmla="*/ 110987394 h 69"/>
                <a:gd name="T18" fmla="*/ 63061562 w 69"/>
                <a:gd name="T19" fmla="*/ 110987394 h 69"/>
                <a:gd name="T20" fmla="*/ 63061562 w 69"/>
                <a:gd name="T21" fmla="*/ 110987394 h 69"/>
                <a:gd name="T22" fmla="*/ 68105027 w 69"/>
                <a:gd name="T23" fmla="*/ 110987394 h 69"/>
                <a:gd name="T24" fmla="*/ 70627553 w 69"/>
                <a:gd name="T25" fmla="*/ 113509943 h 69"/>
                <a:gd name="T26" fmla="*/ 75672605 w 69"/>
                <a:gd name="T27" fmla="*/ 118555041 h 69"/>
                <a:gd name="T28" fmla="*/ 75672605 w 69"/>
                <a:gd name="T29" fmla="*/ 123600139 h 69"/>
                <a:gd name="T30" fmla="*/ 75672605 w 69"/>
                <a:gd name="T31" fmla="*/ 136212884 h 69"/>
                <a:gd name="T32" fmla="*/ 105942916 w 69"/>
                <a:gd name="T33" fmla="*/ 113509943 h 69"/>
                <a:gd name="T34" fmla="*/ 105942916 w 69"/>
                <a:gd name="T35" fmla="*/ 113509943 h 69"/>
                <a:gd name="T36" fmla="*/ 110986381 w 69"/>
                <a:gd name="T37" fmla="*/ 110987394 h 69"/>
                <a:gd name="T38" fmla="*/ 148824271 w 69"/>
                <a:gd name="T39" fmla="*/ 110987394 h 69"/>
                <a:gd name="T40" fmla="*/ 148824271 w 69"/>
                <a:gd name="T41" fmla="*/ 25223903 h 69"/>
                <a:gd name="T42" fmla="*/ 25223672 w 69"/>
                <a:gd name="T43" fmla="*/ 25223903 h 69"/>
                <a:gd name="T44" fmla="*/ 25223672 w 69"/>
                <a:gd name="T45" fmla="*/ 60539589 h 69"/>
                <a:gd name="T46" fmla="*/ 0 w 69"/>
                <a:gd name="T47" fmla="*/ 60539589 h 69"/>
                <a:gd name="T48" fmla="*/ 0 w 69"/>
                <a:gd name="T49" fmla="*/ 25223903 h 69"/>
                <a:gd name="T50" fmla="*/ 0 w 69"/>
                <a:gd name="T51" fmla="*/ 25223903 h 69"/>
                <a:gd name="T52" fmla="*/ 2522526 w 69"/>
                <a:gd name="T53" fmla="*/ 15135294 h 69"/>
                <a:gd name="T54" fmla="*/ 5045052 w 69"/>
                <a:gd name="T55" fmla="*/ 5045098 h 69"/>
                <a:gd name="T56" fmla="*/ 15135156 w 69"/>
                <a:gd name="T57" fmla="*/ 2522549 h 69"/>
                <a:gd name="T58" fmla="*/ 25223672 w 69"/>
                <a:gd name="T59" fmla="*/ 0 h 69"/>
                <a:gd name="T60" fmla="*/ 148824271 w 69"/>
                <a:gd name="T61" fmla="*/ 0 h 69"/>
                <a:gd name="T62" fmla="*/ 148824271 w 69"/>
                <a:gd name="T63" fmla="*/ 0 h 69"/>
                <a:gd name="T64" fmla="*/ 158912787 w 69"/>
                <a:gd name="T65" fmla="*/ 2522549 h 69"/>
                <a:gd name="T66" fmla="*/ 169002891 w 69"/>
                <a:gd name="T67" fmla="*/ 5045098 h 69"/>
                <a:gd name="T68" fmla="*/ 171525417 w 69"/>
                <a:gd name="T69" fmla="*/ 15135294 h 69"/>
                <a:gd name="T70" fmla="*/ 174047943 w 69"/>
                <a:gd name="T71" fmla="*/ 25223903 h 69"/>
                <a:gd name="T72" fmla="*/ 174047943 w 69"/>
                <a:gd name="T73" fmla="*/ 110987394 h 69"/>
                <a:gd name="T74" fmla="*/ 174047943 w 69"/>
                <a:gd name="T75" fmla="*/ 110987394 h 69"/>
                <a:gd name="T76" fmla="*/ 171525417 w 69"/>
                <a:gd name="T77" fmla="*/ 121077590 h 69"/>
                <a:gd name="T78" fmla="*/ 169002891 w 69"/>
                <a:gd name="T79" fmla="*/ 131167786 h 69"/>
                <a:gd name="T80" fmla="*/ 158912787 w 69"/>
                <a:gd name="T81" fmla="*/ 133690335 h 69"/>
                <a:gd name="T82" fmla="*/ 148824271 w 69"/>
                <a:gd name="T83" fmla="*/ 136212884 h 69"/>
                <a:gd name="T84" fmla="*/ 116031433 w 69"/>
                <a:gd name="T85" fmla="*/ 136212884 h 69"/>
                <a:gd name="T86" fmla="*/ 68105027 w 69"/>
                <a:gd name="T87" fmla="*/ 171526983 h 69"/>
                <a:gd name="T88" fmla="*/ 68105027 w 69"/>
                <a:gd name="T89" fmla="*/ 171526983 h 69"/>
                <a:gd name="T90" fmla="*/ 63061562 w 69"/>
                <a:gd name="T91" fmla="*/ 174049532 h 69"/>
                <a:gd name="T92" fmla="*/ 63061562 w 69"/>
                <a:gd name="T93" fmla="*/ 174049532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9" h="69">
                  <a:moveTo>
                    <a:pt x="25" y="69"/>
                  </a:moveTo>
                  <a:lnTo>
                    <a:pt x="25" y="69"/>
                  </a:lnTo>
                  <a:lnTo>
                    <a:pt x="22" y="69"/>
                  </a:lnTo>
                  <a:lnTo>
                    <a:pt x="21" y="66"/>
                  </a:lnTo>
                  <a:lnTo>
                    <a:pt x="20" y="64"/>
                  </a:lnTo>
                  <a:lnTo>
                    <a:pt x="20" y="54"/>
                  </a:lnTo>
                  <a:lnTo>
                    <a:pt x="15" y="54"/>
                  </a:lnTo>
                  <a:lnTo>
                    <a:pt x="15" y="44"/>
                  </a:lnTo>
                  <a:lnTo>
                    <a:pt x="25" y="44"/>
                  </a:lnTo>
                  <a:lnTo>
                    <a:pt x="27" y="44"/>
                  </a:lnTo>
                  <a:lnTo>
                    <a:pt x="28" y="45"/>
                  </a:lnTo>
                  <a:lnTo>
                    <a:pt x="30" y="47"/>
                  </a:lnTo>
                  <a:lnTo>
                    <a:pt x="30" y="49"/>
                  </a:lnTo>
                  <a:lnTo>
                    <a:pt x="30" y="54"/>
                  </a:lnTo>
                  <a:lnTo>
                    <a:pt x="42" y="45"/>
                  </a:lnTo>
                  <a:lnTo>
                    <a:pt x="44" y="44"/>
                  </a:lnTo>
                  <a:lnTo>
                    <a:pt x="59" y="44"/>
                  </a:lnTo>
                  <a:lnTo>
                    <a:pt x="59" y="10"/>
                  </a:lnTo>
                  <a:lnTo>
                    <a:pt x="10" y="10"/>
                  </a:lnTo>
                  <a:lnTo>
                    <a:pt x="10" y="24"/>
                  </a:lnTo>
                  <a:lnTo>
                    <a:pt x="0" y="24"/>
                  </a:lnTo>
                  <a:lnTo>
                    <a:pt x="0" y="10"/>
                  </a:lnTo>
                  <a:lnTo>
                    <a:pt x="1" y="6"/>
                  </a:lnTo>
                  <a:lnTo>
                    <a:pt x="2" y="2"/>
                  </a:lnTo>
                  <a:lnTo>
                    <a:pt x="6" y="1"/>
                  </a:lnTo>
                  <a:lnTo>
                    <a:pt x="10" y="0"/>
                  </a:lnTo>
                  <a:lnTo>
                    <a:pt x="59" y="0"/>
                  </a:lnTo>
                  <a:lnTo>
                    <a:pt x="63" y="1"/>
                  </a:lnTo>
                  <a:lnTo>
                    <a:pt x="67" y="2"/>
                  </a:lnTo>
                  <a:lnTo>
                    <a:pt x="68" y="6"/>
                  </a:lnTo>
                  <a:lnTo>
                    <a:pt x="69" y="10"/>
                  </a:lnTo>
                  <a:lnTo>
                    <a:pt x="69" y="44"/>
                  </a:lnTo>
                  <a:lnTo>
                    <a:pt x="68" y="48"/>
                  </a:lnTo>
                  <a:lnTo>
                    <a:pt x="67" y="52"/>
                  </a:lnTo>
                  <a:lnTo>
                    <a:pt x="63" y="53"/>
                  </a:lnTo>
                  <a:lnTo>
                    <a:pt x="59" y="54"/>
                  </a:lnTo>
                  <a:lnTo>
                    <a:pt x="46" y="54"/>
                  </a:lnTo>
                  <a:lnTo>
                    <a:pt x="27" y="68"/>
                  </a:lnTo>
                  <a:lnTo>
                    <a:pt x="2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3" name="Freeform 71">
              <a:extLst>
                <a:ext uri="{FF2B5EF4-FFF2-40B4-BE49-F238E27FC236}">
                  <a16:creationId xmlns:a16="http://schemas.microsoft.com/office/drawing/2014/main" id="{D6F23390-6F34-D48F-5FC8-A75F1149BA8C}"/>
                </a:ext>
              </a:extLst>
            </p:cNvPr>
            <p:cNvSpPr>
              <a:spLocks/>
            </p:cNvSpPr>
            <p:nvPr/>
          </p:nvSpPr>
          <p:spPr bwMode="auto">
            <a:xfrm>
              <a:off x="8447088" y="1250950"/>
              <a:ext cx="61912" cy="61913"/>
            </a:xfrm>
            <a:custGeom>
              <a:avLst/>
              <a:gdLst>
                <a:gd name="T0" fmla="*/ 47958583 w 40"/>
                <a:gd name="T1" fmla="*/ 95918715 h 40"/>
                <a:gd name="T2" fmla="*/ 47958583 w 40"/>
                <a:gd name="T3" fmla="*/ 95918715 h 40"/>
                <a:gd name="T4" fmla="*/ 57550300 w 40"/>
                <a:gd name="T5" fmla="*/ 95918715 h 40"/>
                <a:gd name="T6" fmla="*/ 64744474 w 40"/>
                <a:gd name="T7" fmla="*/ 93521134 h 40"/>
                <a:gd name="T8" fmla="*/ 81530365 w 40"/>
                <a:gd name="T9" fmla="*/ 81531682 h 40"/>
                <a:gd name="T10" fmla="*/ 93519624 w 40"/>
                <a:gd name="T11" fmla="*/ 64745520 h 40"/>
                <a:gd name="T12" fmla="*/ 95917166 w 40"/>
                <a:gd name="T13" fmla="*/ 57551229 h 40"/>
                <a:gd name="T14" fmla="*/ 95917166 w 40"/>
                <a:gd name="T15" fmla="*/ 47959358 h 40"/>
                <a:gd name="T16" fmla="*/ 95917166 w 40"/>
                <a:gd name="T17" fmla="*/ 47959358 h 40"/>
                <a:gd name="T18" fmla="*/ 95917166 w 40"/>
                <a:gd name="T19" fmla="*/ 38367486 h 40"/>
                <a:gd name="T20" fmla="*/ 93519624 w 40"/>
                <a:gd name="T21" fmla="*/ 31173196 h 40"/>
                <a:gd name="T22" fmla="*/ 81530365 w 40"/>
                <a:gd name="T23" fmla="*/ 16786162 h 40"/>
                <a:gd name="T24" fmla="*/ 64744474 w 40"/>
                <a:gd name="T25" fmla="*/ 4796710 h 40"/>
                <a:gd name="T26" fmla="*/ 57550300 w 40"/>
                <a:gd name="T27" fmla="*/ 0 h 40"/>
                <a:gd name="T28" fmla="*/ 47958583 w 40"/>
                <a:gd name="T29" fmla="*/ 0 h 40"/>
                <a:gd name="T30" fmla="*/ 47958583 w 40"/>
                <a:gd name="T31" fmla="*/ 0 h 40"/>
                <a:gd name="T32" fmla="*/ 38366866 w 40"/>
                <a:gd name="T33" fmla="*/ 0 h 40"/>
                <a:gd name="T34" fmla="*/ 31172692 w 40"/>
                <a:gd name="T35" fmla="*/ 4796710 h 40"/>
                <a:gd name="T36" fmla="*/ 16785891 w 40"/>
                <a:gd name="T37" fmla="*/ 16786162 h 40"/>
                <a:gd name="T38" fmla="*/ 4796632 w 40"/>
                <a:gd name="T39" fmla="*/ 31173196 h 40"/>
                <a:gd name="T40" fmla="*/ 0 w 40"/>
                <a:gd name="T41" fmla="*/ 38367486 h 40"/>
                <a:gd name="T42" fmla="*/ 0 w 40"/>
                <a:gd name="T43" fmla="*/ 47959358 h 40"/>
                <a:gd name="T44" fmla="*/ 0 w 40"/>
                <a:gd name="T45" fmla="*/ 47959358 h 40"/>
                <a:gd name="T46" fmla="*/ 0 w 40"/>
                <a:gd name="T47" fmla="*/ 57551229 h 40"/>
                <a:gd name="T48" fmla="*/ 4796632 w 40"/>
                <a:gd name="T49" fmla="*/ 64745520 h 40"/>
                <a:gd name="T50" fmla="*/ 16785891 w 40"/>
                <a:gd name="T51" fmla="*/ 81531682 h 40"/>
                <a:gd name="T52" fmla="*/ 31172692 w 40"/>
                <a:gd name="T53" fmla="*/ 93521134 h 40"/>
                <a:gd name="T54" fmla="*/ 38366866 w 40"/>
                <a:gd name="T55" fmla="*/ 95918715 h 40"/>
                <a:gd name="T56" fmla="*/ 47958583 w 40"/>
                <a:gd name="T57" fmla="*/ 95918715 h 40"/>
                <a:gd name="T58" fmla="*/ 47958583 w 40"/>
                <a:gd name="T59" fmla="*/ 95918715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40">
                  <a:moveTo>
                    <a:pt x="20" y="40"/>
                  </a:moveTo>
                  <a:lnTo>
                    <a:pt x="20" y="40"/>
                  </a:lnTo>
                  <a:lnTo>
                    <a:pt x="24" y="40"/>
                  </a:lnTo>
                  <a:lnTo>
                    <a:pt x="27" y="39"/>
                  </a:lnTo>
                  <a:lnTo>
                    <a:pt x="34" y="34"/>
                  </a:lnTo>
                  <a:lnTo>
                    <a:pt x="39" y="27"/>
                  </a:lnTo>
                  <a:lnTo>
                    <a:pt x="40" y="24"/>
                  </a:lnTo>
                  <a:lnTo>
                    <a:pt x="40" y="20"/>
                  </a:lnTo>
                  <a:lnTo>
                    <a:pt x="40" y="16"/>
                  </a:lnTo>
                  <a:lnTo>
                    <a:pt x="39" y="13"/>
                  </a:lnTo>
                  <a:lnTo>
                    <a:pt x="34" y="7"/>
                  </a:lnTo>
                  <a:lnTo>
                    <a:pt x="27" y="2"/>
                  </a:lnTo>
                  <a:lnTo>
                    <a:pt x="24" y="0"/>
                  </a:lnTo>
                  <a:lnTo>
                    <a:pt x="20" y="0"/>
                  </a:lnTo>
                  <a:lnTo>
                    <a:pt x="16" y="0"/>
                  </a:lnTo>
                  <a:lnTo>
                    <a:pt x="13" y="2"/>
                  </a:lnTo>
                  <a:lnTo>
                    <a:pt x="7" y="7"/>
                  </a:lnTo>
                  <a:lnTo>
                    <a:pt x="2" y="13"/>
                  </a:lnTo>
                  <a:lnTo>
                    <a:pt x="0" y="16"/>
                  </a:lnTo>
                  <a:lnTo>
                    <a:pt x="0" y="20"/>
                  </a:lnTo>
                  <a:lnTo>
                    <a:pt x="0" y="24"/>
                  </a:lnTo>
                  <a:lnTo>
                    <a:pt x="2" y="27"/>
                  </a:lnTo>
                  <a:lnTo>
                    <a:pt x="7" y="34"/>
                  </a:lnTo>
                  <a:lnTo>
                    <a:pt x="13" y="39"/>
                  </a:lnTo>
                  <a:lnTo>
                    <a:pt x="16"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4" name="Freeform 72">
              <a:extLst>
                <a:ext uri="{FF2B5EF4-FFF2-40B4-BE49-F238E27FC236}">
                  <a16:creationId xmlns:a16="http://schemas.microsoft.com/office/drawing/2014/main" id="{F7F48AA2-C4A7-BA6E-3BD7-676FB50E7AFD}"/>
                </a:ext>
              </a:extLst>
            </p:cNvPr>
            <p:cNvSpPr>
              <a:spLocks/>
            </p:cNvSpPr>
            <p:nvPr/>
          </p:nvSpPr>
          <p:spPr bwMode="auto">
            <a:xfrm>
              <a:off x="8418513" y="1322388"/>
              <a:ext cx="123825" cy="52387"/>
            </a:xfrm>
            <a:custGeom>
              <a:avLst/>
              <a:gdLst>
                <a:gd name="T0" fmla="*/ 95900111 w 79"/>
                <a:gd name="T1" fmla="*/ 0 h 34"/>
                <a:gd name="T2" fmla="*/ 95900111 w 79"/>
                <a:gd name="T3" fmla="*/ 0 h 34"/>
                <a:gd name="T4" fmla="*/ 73768352 w 79"/>
                <a:gd name="T5" fmla="*/ 0 h 34"/>
                <a:gd name="T6" fmla="*/ 56556677 w 79"/>
                <a:gd name="T7" fmla="*/ 4751809 h 34"/>
                <a:gd name="T8" fmla="*/ 41802693 w 79"/>
                <a:gd name="T9" fmla="*/ 11881063 h 34"/>
                <a:gd name="T10" fmla="*/ 27048709 w 79"/>
                <a:gd name="T11" fmla="*/ 19010318 h 34"/>
                <a:gd name="T12" fmla="*/ 14753984 w 79"/>
                <a:gd name="T13" fmla="*/ 28515477 h 34"/>
                <a:gd name="T14" fmla="*/ 4918517 w 79"/>
                <a:gd name="T15" fmla="*/ 40396540 h 34"/>
                <a:gd name="T16" fmla="*/ 2459259 w 79"/>
                <a:gd name="T17" fmla="*/ 54653508 h 34"/>
                <a:gd name="T18" fmla="*/ 0 w 79"/>
                <a:gd name="T19" fmla="*/ 68912017 h 34"/>
                <a:gd name="T20" fmla="*/ 0 w 79"/>
                <a:gd name="T21" fmla="*/ 80793080 h 34"/>
                <a:gd name="T22" fmla="*/ 194257914 w 79"/>
                <a:gd name="T23" fmla="*/ 80793080 h 34"/>
                <a:gd name="T24" fmla="*/ 194257914 w 79"/>
                <a:gd name="T25" fmla="*/ 68912017 h 34"/>
                <a:gd name="T26" fmla="*/ 194257914 w 79"/>
                <a:gd name="T27" fmla="*/ 68912017 h 34"/>
                <a:gd name="T28" fmla="*/ 189339397 w 79"/>
                <a:gd name="T29" fmla="*/ 54653508 h 34"/>
                <a:gd name="T30" fmla="*/ 186881706 w 79"/>
                <a:gd name="T31" fmla="*/ 40396540 h 34"/>
                <a:gd name="T32" fmla="*/ 177044672 w 79"/>
                <a:gd name="T33" fmla="*/ 28515477 h 34"/>
                <a:gd name="T34" fmla="*/ 164749946 w 79"/>
                <a:gd name="T35" fmla="*/ 19010318 h 34"/>
                <a:gd name="T36" fmla="*/ 149995962 w 79"/>
                <a:gd name="T37" fmla="*/ 11881063 h 34"/>
                <a:gd name="T38" fmla="*/ 135243546 w 79"/>
                <a:gd name="T39" fmla="*/ 4751809 h 34"/>
                <a:gd name="T40" fmla="*/ 118030303 w 79"/>
                <a:gd name="T41" fmla="*/ 0 h 34"/>
                <a:gd name="T42" fmla="*/ 95900111 w 79"/>
                <a:gd name="T43" fmla="*/ 0 h 34"/>
                <a:gd name="T44" fmla="*/ 95900111 w 79"/>
                <a:gd name="T45" fmla="*/ 0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34">
                  <a:moveTo>
                    <a:pt x="39" y="0"/>
                  </a:moveTo>
                  <a:lnTo>
                    <a:pt x="39" y="0"/>
                  </a:lnTo>
                  <a:lnTo>
                    <a:pt x="30" y="0"/>
                  </a:lnTo>
                  <a:lnTo>
                    <a:pt x="23" y="2"/>
                  </a:lnTo>
                  <a:lnTo>
                    <a:pt x="17" y="5"/>
                  </a:lnTo>
                  <a:lnTo>
                    <a:pt x="11" y="8"/>
                  </a:lnTo>
                  <a:lnTo>
                    <a:pt x="6" y="12"/>
                  </a:lnTo>
                  <a:lnTo>
                    <a:pt x="2" y="17"/>
                  </a:lnTo>
                  <a:lnTo>
                    <a:pt x="1" y="23"/>
                  </a:lnTo>
                  <a:lnTo>
                    <a:pt x="0" y="29"/>
                  </a:lnTo>
                  <a:lnTo>
                    <a:pt x="0" y="34"/>
                  </a:lnTo>
                  <a:lnTo>
                    <a:pt x="79" y="34"/>
                  </a:lnTo>
                  <a:lnTo>
                    <a:pt x="79" y="29"/>
                  </a:lnTo>
                  <a:lnTo>
                    <a:pt x="77" y="23"/>
                  </a:lnTo>
                  <a:lnTo>
                    <a:pt x="76" y="17"/>
                  </a:lnTo>
                  <a:lnTo>
                    <a:pt x="72" y="12"/>
                  </a:lnTo>
                  <a:lnTo>
                    <a:pt x="67" y="8"/>
                  </a:lnTo>
                  <a:lnTo>
                    <a:pt x="61" y="5"/>
                  </a:lnTo>
                  <a:lnTo>
                    <a:pt x="55" y="2"/>
                  </a:lnTo>
                  <a:lnTo>
                    <a:pt x="48" y="0"/>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grpSp>
      <p:pic>
        <p:nvPicPr>
          <p:cNvPr id="3" name="Picture 2">
            <a:extLst>
              <a:ext uri="{FF2B5EF4-FFF2-40B4-BE49-F238E27FC236}">
                <a16:creationId xmlns:a16="http://schemas.microsoft.com/office/drawing/2014/main" id="{FC3E8521-DA10-D3CD-F9E3-68103713AC06}"/>
              </a:ext>
            </a:extLst>
          </p:cNvPr>
          <p:cNvPicPr>
            <a:picLocks noChangeAspect="1"/>
          </p:cNvPicPr>
          <p:nvPr/>
        </p:nvPicPr>
        <p:blipFill>
          <a:blip r:embed="rId4"/>
          <a:srcRect/>
          <a:stretch/>
        </p:blipFill>
        <p:spPr>
          <a:xfrm>
            <a:off x="170881" y="5554466"/>
            <a:ext cx="594022" cy="594022"/>
          </a:xfrm>
          <a:prstGeom prst="rect">
            <a:avLst/>
          </a:prstGeom>
          <a:effectLst>
            <a:glow rad="150533">
              <a:schemeClr val="bg1">
                <a:alpha val="40000"/>
              </a:schemeClr>
            </a:glow>
          </a:effectLst>
        </p:spPr>
      </p:pic>
      <p:sp>
        <p:nvSpPr>
          <p:cNvPr id="10" name="Rectangle 9">
            <a:extLst>
              <a:ext uri="{FF2B5EF4-FFF2-40B4-BE49-F238E27FC236}">
                <a16:creationId xmlns:a16="http://schemas.microsoft.com/office/drawing/2014/main" id="{9EE1DE42-9336-6EFB-603F-9BC0B4FF7906}"/>
              </a:ext>
            </a:extLst>
          </p:cNvPr>
          <p:cNvSpPr/>
          <p:nvPr/>
        </p:nvSpPr>
        <p:spPr>
          <a:xfrm>
            <a:off x="6369129" y="2811366"/>
            <a:ext cx="4971802" cy="3151284"/>
          </a:xfrm>
          <a:prstGeom prst="rect">
            <a:avLst/>
          </a:prstGeom>
          <a:solidFill>
            <a:srgbClr val="FF01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algn="ctr">
              <a:lnSpc>
                <a:spcPts val="5040"/>
              </a:lnSpc>
            </a:pPr>
            <a:r>
              <a:rPr lang="en-US" sz="3200" dirty="0">
                <a:solidFill>
                  <a:schemeClr val="bg1"/>
                </a:solidFill>
                <a:latin typeface="Poppins"/>
              </a:rPr>
              <a:t>Have you ever seen or noticed anyone you care about exhibiting any of these signs?</a:t>
            </a:r>
          </a:p>
        </p:txBody>
      </p:sp>
    </p:spTree>
    <p:extLst>
      <p:ext uri="{BB962C8B-B14F-4D97-AF65-F5344CB8AC3E}">
        <p14:creationId xmlns:p14="http://schemas.microsoft.com/office/powerpoint/2010/main" val="122716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1E37F-D4D2-77BA-19C8-250E2CA691B2}"/>
              </a:ext>
            </a:extLst>
          </p:cNvPr>
          <p:cNvSpPr txBox="1">
            <a:spLocks/>
          </p:cNvSpPr>
          <p:nvPr/>
        </p:nvSpPr>
        <p:spPr>
          <a:xfrm>
            <a:off x="1657598" y="832698"/>
            <a:ext cx="7452748"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4000" dirty="0">
                <a:solidFill>
                  <a:srgbClr val="002575"/>
                </a:solidFill>
                <a:latin typeface="Poppins" pitchFamily="2" charset="77"/>
                <a:cs typeface="Poppins" pitchFamily="2" charset="77"/>
              </a:rPr>
              <a:t>MAKE A CHOICE TO SUPPORT YOUR FRIEND</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sp>
        <p:nvSpPr>
          <p:cNvPr id="3" name="TextBox 2">
            <a:extLst>
              <a:ext uri="{FF2B5EF4-FFF2-40B4-BE49-F238E27FC236}">
                <a16:creationId xmlns:a16="http://schemas.microsoft.com/office/drawing/2014/main" id="{7604EEB8-B688-A26B-7A76-FA264BA1FEE7}"/>
              </a:ext>
            </a:extLst>
          </p:cNvPr>
          <p:cNvSpPr txBox="1"/>
          <p:nvPr/>
        </p:nvSpPr>
        <p:spPr>
          <a:xfrm>
            <a:off x="538479" y="2115225"/>
            <a:ext cx="10018685" cy="4190891"/>
          </a:xfrm>
          <a:prstGeom prst="rect">
            <a:avLst/>
          </a:prstGeom>
          <a:noFill/>
        </p:spPr>
        <p:txBody>
          <a:bodyPr wrap="square" rtlCol="0">
            <a:spAutoFit/>
          </a:bodyPr>
          <a:lstStyle/>
          <a:p>
            <a:pPr marL="11113" lvl="1">
              <a:lnSpc>
                <a:spcPts val="4016"/>
              </a:lnSpc>
            </a:pPr>
            <a:r>
              <a:rPr lang="en-US" sz="3000" dirty="0">
                <a:solidFill>
                  <a:srgbClr val="939598"/>
                </a:solidFill>
                <a:latin typeface="Poppins"/>
              </a:rPr>
              <a:t>Check in on people.  Here are some helpful tips:</a:t>
            </a:r>
          </a:p>
          <a:p>
            <a:pPr marL="1554480" lvl="2" indent="-518160">
              <a:lnSpc>
                <a:spcPts val="4016"/>
              </a:lnSpc>
              <a:buFont typeface="Arial"/>
              <a:buChar char="⚬"/>
            </a:pPr>
            <a:r>
              <a:rPr lang="en-US" sz="3000" dirty="0">
                <a:solidFill>
                  <a:srgbClr val="939598"/>
                </a:solidFill>
                <a:latin typeface="Poppins"/>
              </a:rPr>
              <a:t>Offer to talk to them, making sure you do more listening than talking.</a:t>
            </a:r>
          </a:p>
          <a:p>
            <a:pPr marL="1554480" lvl="2" indent="-518160">
              <a:lnSpc>
                <a:spcPts val="4016"/>
              </a:lnSpc>
              <a:buFont typeface="Arial"/>
              <a:buChar char="⚬"/>
            </a:pPr>
            <a:r>
              <a:rPr lang="en-US" sz="3000" dirty="0">
                <a:solidFill>
                  <a:srgbClr val="939598"/>
                </a:solidFill>
                <a:latin typeface="Poppins"/>
              </a:rPr>
              <a:t>Do not judge </a:t>
            </a:r>
          </a:p>
          <a:p>
            <a:pPr marL="1554480" lvl="2" indent="-518160">
              <a:lnSpc>
                <a:spcPts val="4016"/>
              </a:lnSpc>
              <a:buFont typeface="Arial"/>
              <a:buChar char="⚬"/>
            </a:pPr>
            <a:r>
              <a:rPr lang="en-US" sz="3000" dirty="0">
                <a:solidFill>
                  <a:srgbClr val="939598"/>
                </a:solidFill>
                <a:latin typeface="Poppins"/>
              </a:rPr>
              <a:t>Validate their feelings </a:t>
            </a:r>
          </a:p>
          <a:p>
            <a:pPr marL="1554480" lvl="2" indent="-518160">
              <a:lnSpc>
                <a:spcPts val="4016"/>
              </a:lnSpc>
              <a:buFont typeface="Arial"/>
              <a:buChar char="⚬"/>
            </a:pPr>
            <a:r>
              <a:rPr lang="en-US" sz="3000" dirty="0">
                <a:solidFill>
                  <a:srgbClr val="939598"/>
                </a:solidFill>
                <a:latin typeface="Poppins"/>
              </a:rPr>
              <a:t>Believe them </a:t>
            </a:r>
          </a:p>
          <a:p>
            <a:pPr marL="1554480" lvl="2" indent="-518160">
              <a:lnSpc>
                <a:spcPts val="4016"/>
              </a:lnSpc>
              <a:buFont typeface="Arial"/>
              <a:buChar char="⚬"/>
            </a:pPr>
            <a:r>
              <a:rPr lang="en-US" sz="3000" dirty="0">
                <a:solidFill>
                  <a:srgbClr val="939598"/>
                </a:solidFill>
                <a:latin typeface="Poppins"/>
              </a:rPr>
              <a:t>Offer resources </a:t>
            </a:r>
          </a:p>
          <a:p>
            <a:pPr marL="1554480" lvl="2" indent="-518160">
              <a:lnSpc>
                <a:spcPts val="4016"/>
              </a:lnSpc>
              <a:buFont typeface="Arial"/>
              <a:buChar char="⚬"/>
            </a:pPr>
            <a:r>
              <a:rPr lang="en-US" sz="3000" dirty="0">
                <a:solidFill>
                  <a:srgbClr val="939598"/>
                </a:solidFill>
                <a:latin typeface="Poppins"/>
              </a:rPr>
              <a:t>Be sure to follow up</a:t>
            </a:r>
          </a:p>
        </p:txBody>
      </p:sp>
      <p:pic>
        <p:nvPicPr>
          <p:cNvPr id="2" name="Picture 1">
            <a:extLst>
              <a:ext uri="{FF2B5EF4-FFF2-40B4-BE49-F238E27FC236}">
                <a16:creationId xmlns:a16="http://schemas.microsoft.com/office/drawing/2014/main" id="{0A26138E-F9E8-57EF-2DF6-371FD6FE8078}"/>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pic>
        <p:nvPicPr>
          <p:cNvPr id="13" name="Graphic 12" descr="Signpost with solid fill">
            <a:extLst>
              <a:ext uri="{FF2B5EF4-FFF2-40B4-BE49-F238E27FC236}">
                <a16:creationId xmlns:a16="http://schemas.microsoft.com/office/drawing/2014/main" id="{466FB91D-70C8-DE41-9FF4-CF2EC334A5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1129" y="586326"/>
            <a:ext cx="914400" cy="914400"/>
          </a:xfrm>
          <a:prstGeom prst="rect">
            <a:avLst/>
          </a:prstGeom>
        </p:spPr>
      </p:pic>
      <p:pic>
        <p:nvPicPr>
          <p:cNvPr id="6" name="Picture 5">
            <a:extLst>
              <a:ext uri="{FF2B5EF4-FFF2-40B4-BE49-F238E27FC236}">
                <a16:creationId xmlns:a16="http://schemas.microsoft.com/office/drawing/2014/main" id="{B3563CAF-3BC2-D9D6-F04C-F4DC08DB1624}"/>
              </a:ext>
            </a:extLst>
          </p:cNvPr>
          <p:cNvPicPr>
            <a:picLocks noChangeAspect="1"/>
          </p:cNvPicPr>
          <p:nvPr/>
        </p:nvPicPr>
        <p:blipFill>
          <a:blip r:embed="rId6"/>
          <a:stretch>
            <a:fillRect/>
          </a:stretch>
        </p:blipFill>
        <p:spPr>
          <a:xfrm>
            <a:off x="8594121" y="3293132"/>
            <a:ext cx="2675561" cy="2965482"/>
          </a:xfrm>
          <a:prstGeom prst="rect">
            <a:avLst/>
          </a:prstGeom>
        </p:spPr>
      </p:pic>
    </p:spTree>
    <p:extLst>
      <p:ext uri="{BB962C8B-B14F-4D97-AF65-F5344CB8AC3E}">
        <p14:creationId xmlns:p14="http://schemas.microsoft.com/office/powerpoint/2010/main" val="1070774384"/>
      </p:ext>
    </p:extLst>
  </p:cSld>
  <p:clrMapOvr>
    <a:masterClrMapping/>
  </p:clrMapOvr>
</p:sld>
</file>

<file path=ppt/theme/theme1.xml><?xml version="1.0" encoding="utf-8"?>
<a:theme xmlns:a="http://schemas.openxmlformats.org/drawingml/2006/main" name="Office Theme 2013 - 2022">
  <a:themeElements>
    <a:clrScheme name="SHHS LAUSD Unified">
      <a:dk1>
        <a:srgbClr val="002574"/>
      </a:dk1>
      <a:lt1>
        <a:srgbClr val="FFFFFF"/>
      </a:lt1>
      <a:dk2>
        <a:srgbClr val="2B2A79"/>
      </a:dk2>
      <a:lt2>
        <a:srgbClr val="E5E6E4"/>
      </a:lt2>
      <a:accent1>
        <a:srgbClr val="099FD9"/>
      </a:accent1>
      <a:accent2>
        <a:srgbClr val="E8E5E5"/>
      </a:accent2>
      <a:accent3>
        <a:srgbClr val="FEA508"/>
      </a:accent3>
      <a:accent4>
        <a:srgbClr val="FF5C04"/>
      </a:accent4>
      <a:accent5>
        <a:srgbClr val="FE0100"/>
      </a:accent5>
      <a:accent6>
        <a:srgbClr val="005D31"/>
      </a:accent6>
      <a:hlink>
        <a:srgbClr val="099FD9"/>
      </a:hlink>
      <a:folHlink>
        <a:srgbClr val="2B2A7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3DCE734C9CB940B3A30DA4319AF3D4" ma:contentTypeVersion="4" ma:contentTypeDescription="Create a new document." ma:contentTypeScope="" ma:versionID="8a7ecc0d234c28e1ff0c0d92a4bf7f16">
  <xsd:schema xmlns:xsd="http://www.w3.org/2001/XMLSchema" xmlns:xs="http://www.w3.org/2001/XMLSchema" xmlns:p="http://schemas.microsoft.com/office/2006/metadata/properties" xmlns:ns2="1791423b-42af-4f40-aecb-a668924a6f52" xmlns:ns3="06d2eeb9-bf79-449a-8beb-66334cc9cee8" targetNamespace="http://schemas.microsoft.com/office/2006/metadata/properties" ma:root="true" ma:fieldsID="11e2e8168d99d887898336953b7e3375" ns2:_="" ns3:_="">
    <xsd:import namespace="1791423b-42af-4f40-aecb-a668924a6f52"/>
    <xsd:import namespace="06d2eeb9-bf79-449a-8beb-66334cc9cee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91423b-42af-4f40-aecb-a668924a6f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6d2eeb9-bf79-449a-8beb-66334cc9cee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F4E18B-3DA6-4E30-8512-C13BED5749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91423b-42af-4f40-aecb-a668924a6f52"/>
    <ds:schemaRef ds:uri="06d2eeb9-bf79-449a-8beb-66334cc9ce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D23B4C-D2CC-4531-9F02-C0199F8DD762}">
  <ds:schemaRefs>
    <ds:schemaRef ds:uri="http://schemas.microsoft.com/sharepoint/v3/contenttype/forms"/>
  </ds:schemaRefs>
</ds:datastoreItem>
</file>

<file path=customXml/itemProps3.xml><?xml version="1.0" encoding="utf-8"?>
<ds:datastoreItem xmlns:ds="http://schemas.openxmlformats.org/officeDocument/2006/customXml" ds:itemID="{6AF192C3-7A53-4978-83F2-64864E2777D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2014</TotalTime>
  <Words>430</Words>
  <Application>Microsoft Office PowerPoint</Application>
  <PresentationFormat>Widescreen</PresentationFormat>
  <Paragraphs>77</Paragraphs>
  <Slides>14</Slides>
  <Notes>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Poppins</vt:lpstr>
      <vt:lpstr>Poppins SemiBold</vt:lpstr>
      <vt:lpstr>Office Theme 2013 - 2022</vt:lpstr>
      <vt:lpstr>PowerPoint Presentation</vt:lpstr>
      <vt:lpstr>WOULD YOU RATHER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Escobar, David</dc:creator>
  <cp:lastModifiedBy>Gomez, Julie</cp:lastModifiedBy>
  <cp:revision>43</cp:revision>
  <dcterms:created xsi:type="dcterms:W3CDTF">2023-01-04T20:45:09Z</dcterms:created>
  <dcterms:modified xsi:type="dcterms:W3CDTF">2023-06-30T22:03:56Z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0x010100003DCE734C9CB940B3A30DA4319AF3D4</vt:lpwstr>
  </property>
</Properties>
</file>